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79" r:id="rId3"/>
    <p:sldId id="277" r:id="rId4"/>
    <p:sldId id="278" r:id="rId5"/>
    <p:sldId id="258" r:id="rId6"/>
    <p:sldId id="261" r:id="rId7"/>
    <p:sldId id="259" r:id="rId8"/>
    <p:sldId id="263" r:id="rId9"/>
    <p:sldId id="262" r:id="rId10"/>
    <p:sldId id="260" r:id="rId11"/>
    <p:sldId id="257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6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F6545-A410-4FF1-9ECE-E9762B58831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1155C29-F732-4FE5-9EB0-B1C7887E03B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Digital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Radiography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2263DC13-772B-4DB2-B55F-85733F1D335C}" type="parTrans" cxnId="{C984B3B0-6344-4BDC-8938-02F6A0CFAC0F}">
      <dgm:prSet/>
      <dgm:spPr/>
    </dgm:pt>
    <dgm:pt modelId="{D3BFC2DF-F4F4-4B0E-9BB2-F3858D344AE0}" type="sibTrans" cxnId="{C984B3B0-6344-4BDC-8938-02F6A0CFAC0F}">
      <dgm:prSet/>
      <dgm:spPr/>
    </dgm:pt>
    <dgm:pt modelId="{FC2C9F3B-25E0-43CB-9E3A-0BD4C2A2F99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CR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662FAD09-0C7A-4FFD-9AE4-315997F8BC1A}" type="parTrans" cxnId="{1A176B23-96FD-4DFD-B0C9-B1C3E89F92F2}">
      <dgm:prSet/>
      <dgm:spPr/>
    </dgm:pt>
    <dgm:pt modelId="{FE303C87-3A38-4475-A4FC-BDF368C85734}" type="sibTrans" cxnId="{1A176B23-96FD-4DFD-B0C9-B1C3E89F92F2}">
      <dgm:prSet/>
      <dgm:spPr/>
    </dgm:pt>
    <dgm:pt modelId="{74ECB207-7443-4B01-9F07-3076D49C289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Barium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Fluorohalide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Posphor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---------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photodiode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6990E662-94B2-46AF-81A3-6A2F6E43A2EE}" type="parTrans" cxnId="{0D1F6B08-88E4-4AB2-AAA3-3380BF837785}">
      <dgm:prSet/>
      <dgm:spPr/>
    </dgm:pt>
    <dgm:pt modelId="{3E5AEB28-802C-41F0-B7A1-4353E4784DFB}" type="sibTrans" cxnId="{0D1F6B08-88E4-4AB2-AAA3-3380BF837785}">
      <dgm:prSet/>
      <dgm:spPr/>
    </dgm:pt>
    <dgm:pt modelId="{56EBE8D0-A889-4EA3-B25B-F6AB9726048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Scanned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Projection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Radiography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(SPR)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9FBD0415-3494-46AD-BBE8-BA12E9FCC106}" type="parTrans" cxnId="{47E829CE-09CD-4292-B3CF-3D6CAE88FC80}">
      <dgm:prSet/>
      <dgm:spPr/>
    </dgm:pt>
    <dgm:pt modelId="{7B8B1FB6-3276-4C6C-AF8A-0D94BD713EE4}" type="sibTrans" cxnId="{47E829CE-09CD-4292-B3CF-3D6CAE88FC80}">
      <dgm:prSet/>
      <dgm:spPr/>
    </dgm:pt>
    <dgm:pt modelId="{998A28DA-C5AA-4B1C-9C28-9AA6EB28661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NaI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Scintilator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------------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Photodiode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172A5121-394E-42FA-9DED-2992917A2DFB}" type="parTrans" cxnId="{0CAB2D59-3B8B-4680-AE87-583C80C7C7C7}">
      <dgm:prSet/>
      <dgm:spPr/>
    </dgm:pt>
    <dgm:pt modelId="{FE4F2A84-90B1-41AD-8329-D9B2EE70680C}" type="sibTrans" cxnId="{0CAB2D59-3B8B-4680-AE87-583C80C7C7C7}">
      <dgm:prSet/>
      <dgm:spPr/>
    </dgm:pt>
    <dgm:pt modelId="{B2D2B45A-FBAD-457D-8C35-A25F70749B2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Indirect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DR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EE06638B-5869-48C4-9D7D-F5068779D6D3}" type="parTrans" cxnId="{050CFE68-B858-4A06-9D1A-7E7643462A18}">
      <dgm:prSet/>
      <dgm:spPr/>
    </dgm:pt>
    <dgm:pt modelId="{91666A26-C0E7-4058-9181-5F2066002AD8}" type="sibTrans" cxnId="{050CFE68-B858-4A06-9D1A-7E7643462A18}">
      <dgm:prSet/>
      <dgm:spPr/>
    </dgm:pt>
    <dgm:pt modelId="{5DE65B8C-E1D9-41E8-8E65-A06BDE2BAC5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CSI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Scintilator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-------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a-Si,</a:t>
          </a: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Thin-film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transistor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72883C24-F9F2-4D52-921A-09DCC2BBB99F}" type="parTrans" cxnId="{EA79EF14-7E6E-485B-A997-81F91EB53BD0}">
      <dgm:prSet/>
      <dgm:spPr/>
    </dgm:pt>
    <dgm:pt modelId="{8D9C7E13-D3D4-4270-982F-CE23680A3B07}" type="sibTrans" cxnId="{EA79EF14-7E6E-485B-A997-81F91EB53BD0}">
      <dgm:prSet/>
      <dgm:spPr/>
    </dgm:pt>
    <dgm:pt modelId="{22A6E3CC-6192-4ECF-BDC3-B3E8EFF768D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Indirect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DR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9B8B9A49-6B83-4FE2-A41D-915CA02FC84C}" type="parTrans" cxnId="{2C2866E9-3EAE-46AC-9710-91B7EDB5436A}">
      <dgm:prSet/>
      <dgm:spPr/>
    </dgm:pt>
    <dgm:pt modelId="{A240B326-39C8-44B6-AD13-DA00FD77A2FA}" type="sibTrans" cxnId="{2C2866E9-3EAE-46AC-9710-91B7EDB5436A}">
      <dgm:prSet/>
      <dgm:spPr/>
    </dgm:pt>
    <dgm:pt modelId="{579E3AE3-52B1-4B5D-A4C2-4CE477ACD45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CsI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-----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Charge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coupled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Device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9035EBF1-21A3-4EA2-8B26-EF7C5EBC7DDF}" type="parTrans" cxnId="{48282025-D9A2-4411-9254-8430F007B012}">
      <dgm:prSet/>
      <dgm:spPr/>
    </dgm:pt>
    <dgm:pt modelId="{A9352A2D-877A-4FEC-A2D1-D0CBA48F7515}" type="sibTrans" cxnId="{48282025-D9A2-4411-9254-8430F007B012}">
      <dgm:prSet/>
      <dgm:spPr/>
    </dgm:pt>
    <dgm:pt modelId="{9DB25059-803A-4D7D-AFAB-F1C089026B9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Direct DR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190B9099-F10A-4D51-8CEB-CE8C8766EF0E}" type="parTrans" cxnId="{244DDFD2-D06A-4753-A4E4-58AFFE7DA022}">
      <dgm:prSet/>
      <dgm:spPr/>
    </dgm:pt>
    <dgm:pt modelId="{E6D6FB32-80DB-40AE-BF6B-B4C9A1C42447}" type="sibTrans" cxnId="{244DDFD2-D06A-4753-A4E4-58AFFE7DA022}">
      <dgm:prSet/>
      <dgm:spPr/>
    </dgm:pt>
    <dgm:pt modelId="{2103EAA6-0F67-4C25-9B10-1643AFF943E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a-Se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-------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Thin-film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transister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FAC27CF8-B7B9-4721-9987-79699EB78656}" type="parTrans" cxnId="{8D0E17A3-930B-4448-87CD-07F5836EFB83}">
      <dgm:prSet/>
      <dgm:spPr/>
    </dgm:pt>
    <dgm:pt modelId="{E60F7A0D-79FB-456C-84ED-9EFD96209C03}" type="sibTrans" cxnId="{8D0E17A3-930B-4448-87CD-07F5836EFB83}">
      <dgm:prSet/>
      <dgm:spPr/>
    </dgm:pt>
    <dgm:pt modelId="{A222E52F-AFEE-4990-A891-FE18BC0098A8}" type="pres">
      <dgm:prSet presAssocID="{3D0F6545-A410-4FF1-9ECE-E9762B5883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C82CEE-ADBC-4C90-BFA9-8F52743AADD3}" type="pres">
      <dgm:prSet presAssocID="{21155C29-F732-4FE5-9EB0-B1C7887E03B4}" presName="hierRoot1" presStyleCnt="0">
        <dgm:presLayoutVars>
          <dgm:hierBranch/>
        </dgm:presLayoutVars>
      </dgm:prSet>
      <dgm:spPr/>
    </dgm:pt>
    <dgm:pt modelId="{22DCF6DF-9B9E-45B1-91A3-330B06145AC8}" type="pres">
      <dgm:prSet presAssocID="{21155C29-F732-4FE5-9EB0-B1C7887E03B4}" presName="rootComposite1" presStyleCnt="0"/>
      <dgm:spPr/>
    </dgm:pt>
    <dgm:pt modelId="{D9A94020-BC48-4E9E-B5D9-19434C89E0DD}" type="pres">
      <dgm:prSet presAssocID="{21155C29-F732-4FE5-9EB0-B1C7887E03B4}" presName="rootText1" presStyleLbl="node0" presStyleIdx="0" presStyleCnt="1">
        <dgm:presLayoutVars>
          <dgm:chPref val="3"/>
        </dgm:presLayoutVars>
      </dgm:prSet>
      <dgm:spPr/>
    </dgm:pt>
    <dgm:pt modelId="{6F1DB07E-3495-4A4B-AEE4-C31B7F92BD15}" type="pres">
      <dgm:prSet presAssocID="{21155C29-F732-4FE5-9EB0-B1C7887E03B4}" presName="rootConnector1" presStyleLbl="node1" presStyleIdx="0" presStyleCnt="0"/>
      <dgm:spPr/>
    </dgm:pt>
    <dgm:pt modelId="{6A817996-806D-4D00-82BB-51104C9D7FAD}" type="pres">
      <dgm:prSet presAssocID="{21155C29-F732-4FE5-9EB0-B1C7887E03B4}" presName="hierChild2" presStyleCnt="0"/>
      <dgm:spPr/>
    </dgm:pt>
    <dgm:pt modelId="{60BA09D3-89AC-48F8-8F71-AED301AC6FBD}" type="pres">
      <dgm:prSet presAssocID="{662FAD09-0C7A-4FFD-9AE4-315997F8BC1A}" presName="Name35" presStyleLbl="parChTrans1D2" presStyleIdx="0" presStyleCnt="5"/>
      <dgm:spPr/>
    </dgm:pt>
    <dgm:pt modelId="{E0A1AAE5-6F22-421F-A6CA-510565F83281}" type="pres">
      <dgm:prSet presAssocID="{FC2C9F3B-25E0-43CB-9E3A-0BD4C2A2F99D}" presName="hierRoot2" presStyleCnt="0">
        <dgm:presLayoutVars>
          <dgm:hierBranch/>
        </dgm:presLayoutVars>
      </dgm:prSet>
      <dgm:spPr/>
    </dgm:pt>
    <dgm:pt modelId="{A4DB9F06-4657-4DF4-AA07-7F960E99D677}" type="pres">
      <dgm:prSet presAssocID="{FC2C9F3B-25E0-43CB-9E3A-0BD4C2A2F99D}" presName="rootComposite" presStyleCnt="0"/>
      <dgm:spPr/>
    </dgm:pt>
    <dgm:pt modelId="{F5A075F9-53D0-47DE-8D3E-69B15543FFF5}" type="pres">
      <dgm:prSet presAssocID="{FC2C9F3B-25E0-43CB-9E3A-0BD4C2A2F99D}" presName="rootText" presStyleLbl="node2" presStyleIdx="0" presStyleCnt="5">
        <dgm:presLayoutVars>
          <dgm:chPref val="3"/>
        </dgm:presLayoutVars>
      </dgm:prSet>
      <dgm:spPr/>
    </dgm:pt>
    <dgm:pt modelId="{1125F070-7C06-474D-B205-7D48C5704B33}" type="pres">
      <dgm:prSet presAssocID="{FC2C9F3B-25E0-43CB-9E3A-0BD4C2A2F99D}" presName="rootConnector" presStyleLbl="node2" presStyleIdx="0" presStyleCnt="5"/>
      <dgm:spPr/>
    </dgm:pt>
    <dgm:pt modelId="{0CEE7501-D41F-4DC9-9709-6B02E547F305}" type="pres">
      <dgm:prSet presAssocID="{FC2C9F3B-25E0-43CB-9E3A-0BD4C2A2F99D}" presName="hierChild4" presStyleCnt="0"/>
      <dgm:spPr/>
    </dgm:pt>
    <dgm:pt modelId="{F5C50A0E-6A14-44C3-8BFE-3472E9DB1D43}" type="pres">
      <dgm:prSet presAssocID="{6990E662-94B2-46AF-81A3-6A2F6E43A2EE}" presName="Name35" presStyleLbl="parChTrans1D3" presStyleIdx="0" presStyleCnt="5"/>
      <dgm:spPr/>
    </dgm:pt>
    <dgm:pt modelId="{E9A1D431-282F-4046-82EE-E558385530D8}" type="pres">
      <dgm:prSet presAssocID="{74ECB207-7443-4B01-9F07-3076D49C2894}" presName="hierRoot2" presStyleCnt="0">
        <dgm:presLayoutVars>
          <dgm:hierBranch val="r"/>
        </dgm:presLayoutVars>
      </dgm:prSet>
      <dgm:spPr/>
    </dgm:pt>
    <dgm:pt modelId="{606303B8-91A4-407A-90A5-32EFB3523D4B}" type="pres">
      <dgm:prSet presAssocID="{74ECB207-7443-4B01-9F07-3076D49C2894}" presName="rootComposite" presStyleCnt="0"/>
      <dgm:spPr/>
    </dgm:pt>
    <dgm:pt modelId="{EA9EFDFB-6DFF-4D99-9685-7AFBA8340D59}" type="pres">
      <dgm:prSet presAssocID="{74ECB207-7443-4B01-9F07-3076D49C2894}" presName="rootText" presStyleLbl="node3" presStyleIdx="0" presStyleCnt="5">
        <dgm:presLayoutVars>
          <dgm:chPref val="3"/>
        </dgm:presLayoutVars>
      </dgm:prSet>
      <dgm:spPr/>
    </dgm:pt>
    <dgm:pt modelId="{90F61ED3-D71C-476F-BFB8-C64388BA60AA}" type="pres">
      <dgm:prSet presAssocID="{74ECB207-7443-4B01-9F07-3076D49C2894}" presName="rootConnector" presStyleLbl="node3" presStyleIdx="0" presStyleCnt="5"/>
      <dgm:spPr/>
    </dgm:pt>
    <dgm:pt modelId="{A54FDB15-03AD-42CA-AC3B-69C3EECD8F71}" type="pres">
      <dgm:prSet presAssocID="{74ECB207-7443-4B01-9F07-3076D49C2894}" presName="hierChild4" presStyleCnt="0"/>
      <dgm:spPr/>
    </dgm:pt>
    <dgm:pt modelId="{D7F78EC3-8474-4F69-A60A-8E8F4CEF9CC1}" type="pres">
      <dgm:prSet presAssocID="{74ECB207-7443-4B01-9F07-3076D49C2894}" presName="hierChild5" presStyleCnt="0"/>
      <dgm:spPr/>
    </dgm:pt>
    <dgm:pt modelId="{FCAAB2D2-1ACB-4198-832B-C97DC63593A0}" type="pres">
      <dgm:prSet presAssocID="{FC2C9F3B-25E0-43CB-9E3A-0BD4C2A2F99D}" presName="hierChild5" presStyleCnt="0"/>
      <dgm:spPr/>
    </dgm:pt>
    <dgm:pt modelId="{EDCA5210-44E3-4705-A770-20399DA5EBDF}" type="pres">
      <dgm:prSet presAssocID="{9FBD0415-3494-46AD-BBE8-BA12E9FCC106}" presName="Name35" presStyleLbl="parChTrans1D2" presStyleIdx="1" presStyleCnt="5"/>
      <dgm:spPr/>
    </dgm:pt>
    <dgm:pt modelId="{CE9B0BEC-7A18-4AF0-B69F-E7E99A0574FB}" type="pres">
      <dgm:prSet presAssocID="{56EBE8D0-A889-4EA3-B25B-F6AB97260486}" presName="hierRoot2" presStyleCnt="0">
        <dgm:presLayoutVars>
          <dgm:hierBranch/>
        </dgm:presLayoutVars>
      </dgm:prSet>
      <dgm:spPr/>
    </dgm:pt>
    <dgm:pt modelId="{9171DEFC-AEA0-49D6-BB7C-16CF7587DACE}" type="pres">
      <dgm:prSet presAssocID="{56EBE8D0-A889-4EA3-B25B-F6AB97260486}" presName="rootComposite" presStyleCnt="0"/>
      <dgm:spPr/>
    </dgm:pt>
    <dgm:pt modelId="{18398CFF-48A3-4994-BE50-2F346D553882}" type="pres">
      <dgm:prSet presAssocID="{56EBE8D0-A889-4EA3-B25B-F6AB97260486}" presName="rootText" presStyleLbl="node2" presStyleIdx="1" presStyleCnt="5">
        <dgm:presLayoutVars>
          <dgm:chPref val="3"/>
        </dgm:presLayoutVars>
      </dgm:prSet>
      <dgm:spPr/>
    </dgm:pt>
    <dgm:pt modelId="{9F8538DE-459E-42C8-B8C4-6DF63ABDCF85}" type="pres">
      <dgm:prSet presAssocID="{56EBE8D0-A889-4EA3-B25B-F6AB97260486}" presName="rootConnector" presStyleLbl="node2" presStyleIdx="1" presStyleCnt="5"/>
      <dgm:spPr/>
    </dgm:pt>
    <dgm:pt modelId="{6408E97C-B015-4032-93DE-D5F0BF091761}" type="pres">
      <dgm:prSet presAssocID="{56EBE8D0-A889-4EA3-B25B-F6AB97260486}" presName="hierChild4" presStyleCnt="0"/>
      <dgm:spPr/>
    </dgm:pt>
    <dgm:pt modelId="{863877C5-53A1-4A49-B6F3-33C6848782A8}" type="pres">
      <dgm:prSet presAssocID="{172A5121-394E-42FA-9DED-2992917A2DFB}" presName="Name35" presStyleLbl="parChTrans1D3" presStyleIdx="1" presStyleCnt="5"/>
      <dgm:spPr/>
    </dgm:pt>
    <dgm:pt modelId="{A86BDCBB-1C1C-48BB-BD82-F9C49D4F0569}" type="pres">
      <dgm:prSet presAssocID="{998A28DA-C5AA-4B1C-9C28-9AA6EB28661B}" presName="hierRoot2" presStyleCnt="0">
        <dgm:presLayoutVars>
          <dgm:hierBranch val="r"/>
        </dgm:presLayoutVars>
      </dgm:prSet>
      <dgm:spPr/>
    </dgm:pt>
    <dgm:pt modelId="{297FF3F6-95D9-4D4E-8C5F-4D97643577B4}" type="pres">
      <dgm:prSet presAssocID="{998A28DA-C5AA-4B1C-9C28-9AA6EB28661B}" presName="rootComposite" presStyleCnt="0"/>
      <dgm:spPr/>
    </dgm:pt>
    <dgm:pt modelId="{50EB975E-1A4E-4FB8-A6D9-A04E34F88205}" type="pres">
      <dgm:prSet presAssocID="{998A28DA-C5AA-4B1C-9C28-9AA6EB28661B}" presName="rootText" presStyleLbl="node3" presStyleIdx="1" presStyleCnt="5">
        <dgm:presLayoutVars>
          <dgm:chPref val="3"/>
        </dgm:presLayoutVars>
      </dgm:prSet>
      <dgm:spPr/>
    </dgm:pt>
    <dgm:pt modelId="{7D33AF2A-7A12-4ED5-BCDE-8C7AC86D41CD}" type="pres">
      <dgm:prSet presAssocID="{998A28DA-C5AA-4B1C-9C28-9AA6EB28661B}" presName="rootConnector" presStyleLbl="node3" presStyleIdx="1" presStyleCnt="5"/>
      <dgm:spPr/>
    </dgm:pt>
    <dgm:pt modelId="{318C70FE-CA0B-4A06-B37E-81FDDBA6F436}" type="pres">
      <dgm:prSet presAssocID="{998A28DA-C5AA-4B1C-9C28-9AA6EB28661B}" presName="hierChild4" presStyleCnt="0"/>
      <dgm:spPr/>
    </dgm:pt>
    <dgm:pt modelId="{72284F6F-18CF-4D3B-BC31-5EBAD253D1A5}" type="pres">
      <dgm:prSet presAssocID="{998A28DA-C5AA-4B1C-9C28-9AA6EB28661B}" presName="hierChild5" presStyleCnt="0"/>
      <dgm:spPr/>
    </dgm:pt>
    <dgm:pt modelId="{8E12882C-B8F7-415D-A645-3AA9E33774ED}" type="pres">
      <dgm:prSet presAssocID="{56EBE8D0-A889-4EA3-B25B-F6AB97260486}" presName="hierChild5" presStyleCnt="0"/>
      <dgm:spPr/>
    </dgm:pt>
    <dgm:pt modelId="{A6C29103-0812-4BC0-A649-FB78490DB69C}" type="pres">
      <dgm:prSet presAssocID="{EE06638B-5869-48C4-9D7D-F5068779D6D3}" presName="Name35" presStyleLbl="parChTrans1D2" presStyleIdx="2" presStyleCnt="5"/>
      <dgm:spPr/>
    </dgm:pt>
    <dgm:pt modelId="{9D857182-766D-4D27-A4AE-C2407A0D40B3}" type="pres">
      <dgm:prSet presAssocID="{B2D2B45A-FBAD-457D-8C35-A25F70749B2C}" presName="hierRoot2" presStyleCnt="0">
        <dgm:presLayoutVars>
          <dgm:hierBranch/>
        </dgm:presLayoutVars>
      </dgm:prSet>
      <dgm:spPr/>
    </dgm:pt>
    <dgm:pt modelId="{DC8C2FC6-034E-448D-9A7E-ABE23D2CAFF5}" type="pres">
      <dgm:prSet presAssocID="{B2D2B45A-FBAD-457D-8C35-A25F70749B2C}" presName="rootComposite" presStyleCnt="0"/>
      <dgm:spPr/>
    </dgm:pt>
    <dgm:pt modelId="{72DA816D-7612-4F65-B6B1-40299CFB0159}" type="pres">
      <dgm:prSet presAssocID="{B2D2B45A-FBAD-457D-8C35-A25F70749B2C}" presName="rootText" presStyleLbl="node2" presStyleIdx="2" presStyleCnt="5">
        <dgm:presLayoutVars>
          <dgm:chPref val="3"/>
        </dgm:presLayoutVars>
      </dgm:prSet>
      <dgm:spPr/>
    </dgm:pt>
    <dgm:pt modelId="{5B65DBFE-A1DC-4B82-AA5B-D7AF6DE4007B}" type="pres">
      <dgm:prSet presAssocID="{B2D2B45A-FBAD-457D-8C35-A25F70749B2C}" presName="rootConnector" presStyleLbl="node2" presStyleIdx="2" presStyleCnt="5"/>
      <dgm:spPr/>
    </dgm:pt>
    <dgm:pt modelId="{B6EAB0C5-AB45-42AF-AD32-D0362D0702E7}" type="pres">
      <dgm:prSet presAssocID="{B2D2B45A-FBAD-457D-8C35-A25F70749B2C}" presName="hierChild4" presStyleCnt="0"/>
      <dgm:spPr/>
    </dgm:pt>
    <dgm:pt modelId="{511E5B2B-8AB2-4444-A90A-5370A2DAEAD1}" type="pres">
      <dgm:prSet presAssocID="{72883C24-F9F2-4D52-921A-09DCC2BBB99F}" presName="Name35" presStyleLbl="parChTrans1D3" presStyleIdx="2" presStyleCnt="5"/>
      <dgm:spPr/>
    </dgm:pt>
    <dgm:pt modelId="{2EF5E739-13D9-4154-884E-3D2D83330D4A}" type="pres">
      <dgm:prSet presAssocID="{5DE65B8C-E1D9-41E8-8E65-A06BDE2BAC50}" presName="hierRoot2" presStyleCnt="0">
        <dgm:presLayoutVars>
          <dgm:hierBranch val="r"/>
        </dgm:presLayoutVars>
      </dgm:prSet>
      <dgm:spPr/>
    </dgm:pt>
    <dgm:pt modelId="{215E1872-9F79-4A64-B880-55F1D1FB3BAC}" type="pres">
      <dgm:prSet presAssocID="{5DE65B8C-E1D9-41E8-8E65-A06BDE2BAC50}" presName="rootComposite" presStyleCnt="0"/>
      <dgm:spPr/>
    </dgm:pt>
    <dgm:pt modelId="{91D1C0F2-493A-4E5F-9C59-6FBDA867AC29}" type="pres">
      <dgm:prSet presAssocID="{5DE65B8C-E1D9-41E8-8E65-A06BDE2BAC50}" presName="rootText" presStyleLbl="node3" presStyleIdx="2" presStyleCnt="5">
        <dgm:presLayoutVars>
          <dgm:chPref val="3"/>
        </dgm:presLayoutVars>
      </dgm:prSet>
      <dgm:spPr/>
    </dgm:pt>
    <dgm:pt modelId="{9338C5A4-3DE7-45DA-A144-E87F47DB0F4E}" type="pres">
      <dgm:prSet presAssocID="{5DE65B8C-E1D9-41E8-8E65-A06BDE2BAC50}" presName="rootConnector" presStyleLbl="node3" presStyleIdx="2" presStyleCnt="5"/>
      <dgm:spPr/>
    </dgm:pt>
    <dgm:pt modelId="{1CD787E1-0538-4525-B675-64253BB5E740}" type="pres">
      <dgm:prSet presAssocID="{5DE65B8C-E1D9-41E8-8E65-A06BDE2BAC50}" presName="hierChild4" presStyleCnt="0"/>
      <dgm:spPr/>
    </dgm:pt>
    <dgm:pt modelId="{05E6942E-9DAC-480E-B8A5-F1FDB56C6D63}" type="pres">
      <dgm:prSet presAssocID="{5DE65B8C-E1D9-41E8-8E65-A06BDE2BAC50}" presName="hierChild5" presStyleCnt="0"/>
      <dgm:spPr/>
    </dgm:pt>
    <dgm:pt modelId="{9278CC73-8300-4C25-9850-AC68403A2EC5}" type="pres">
      <dgm:prSet presAssocID="{B2D2B45A-FBAD-457D-8C35-A25F70749B2C}" presName="hierChild5" presStyleCnt="0"/>
      <dgm:spPr/>
    </dgm:pt>
    <dgm:pt modelId="{0F573890-52F5-4903-A8B5-25FDDD086301}" type="pres">
      <dgm:prSet presAssocID="{9B8B9A49-6B83-4FE2-A41D-915CA02FC84C}" presName="Name35" presStyleLbl="parChTrans1D2" presStyleIdx="3" presStyleCnt="5"/>
      <dgm:spPr/>
    </dgm:pt>
    <dgm:pt modelId="{F2CC90F5-37F0-44CB-849D-02614EC49CB6}" type="pres">
      <dgm:prSet presAssocID="{22A6E3CC-6192-4ECF-BDC3-B3E8EFF768D0}" presName="hierRoot2" presStyleCnt="0">
        <dgm:presLayoutVars>
          <dgm:hierBranch/>
        </dgm:presLayoutVars>
      </dgm:prSet>
      <dgm:spPr/>
    </dgm:pt>
    <dgm:pt modelId="{B28AA506-3F53-4526-AA64-A128D223EB03}" type="pres">
      <dgm:prSet presAssocID="{22A6E3CC-6192-4ECF-BDC3-B3E8EFF768D0}" presName="rootComposite" presStyleCnt="0"/>
      <dgm:spPr/>
    </dgm:pt>
    <dgm:pt modelId="{837A952C-CD82-4E3C-BD42-94607A4BF831}" type="pres">
      <dgm:prSet presAssocID="{22A6E3CC-6192-4ECF-BDC3-B3E8EFF768D0}" presName="rootText" presStyleLbl="node2" presStyleIdx="3" presStyleCnt="5">
        <dgm:presLayoutVars>
          <dgm:chPref val="3"/>
        </dgm:presLayoutVars>
      </dgm:prSet>
      <dgm:spPr/>
    </dgm:pt>
    <dgm:pt modelId="{C1A25BA8-7454-470A-B18B-6B0FDFE9B148}" type="pres">
      <dgm:prSet presAssocID="{22A6E3CC-6192-4ECF-BDC3-B3E8EFF768D0}" presName="rootConnector" presStyleLbl="node2" presStyleIdx="3" presStyleCnt="5"/>
      <dgm:spPr/>
    </dgm:pt>
    <dgm:pt modelId="{27D5CA87-4CDC-4400-9B79-D702F6C0B928}" type="pres">
      <dgm:prSet presAssocID="{22A6E3CC-6192-4ECF-BDC3-B3E8EFF768D0}" presName="hierChild4" presStyleCnt="0"/>
      <dgm:spPr/>
    </dgm:pt>
    <dgm:pt modelId="{AC06A577-6E5A-4FBF-AE37-CF48E600EDEB}" type="pres">
      <dgm:prSet presAssocID="{9035EBF1-21A3-4EA2-8B26-EF7C5EBC7DDF}" presName="Name35" presStyleLbl="parChTrans1D3" presStyleIdx="3" presStyleCnt="5"/>
      <dgm:spPr/>
    </dgm:pt>
    <dgm:pt modelId="{81BC2A02-F2A8-4665-901A-4781646302EC}" type="pres">
      <dgm:prSet presAssocID="{579E3AE3-52B1-4B5D-A4C2-4CE477ACD45B}" presName="hierRoot2" presStyleCnt="0">
        <dgm:presLayoutVars>
          <dgm:hierBranch val="r"/>
        </dgm:presLayoutVars>
      </dgm:prSet>
      <dgm:spPr/>
    </dgm:pt>
    <dgm:pt modelId="{7CEB6B3C-A05E-486B-9B1E-C8D85FF5ED6F}" type="pres">
      <dgm:prSet presAssocID="{579E3AE3-52B1-4B5D-A4C2-4CE477ACD45B}" presName="rootComposite" presStyleCnt="0"/>
      <dgm:spPr/>
    </dgm:pt>
    <dgm:pt modelId="{AE59F786-1F22-43D5-9443-546FC78178FC}" type="pres">
      <dgm:prSet presAssocID="{579E3AE3-52B1-4B5D-A4C2-4CE477ACD45B}" presName="rootText" presStyleLbl="node3" presStyleIdx="3" presStyleCnt="5">
        <dgm:presLayoutVars>
          <dgm:chPref val="3"/>
        </dgm:presLayoutVars>
      </dgm:prSet>
      <dgm:spPr/>
    </dgm:pt>
    <dgm:pt modelId="{F3F23ECD-7A77-4305-9FB7-11267748C99F}" type="pres">
      <dgm:prSet presAssocID="{579E3AE3-52B1-4B5D-A4C2-4CE477ACD45B}" presName="rootConnector" presStyleLbl="node3" presStyleIdx="3" presStyleCnt="5"/>
      <dgm:spPr/>
    </dgm:pt>
    <dgm:pt modelId="{A06960C3-3F15-41A3-917A-2C11610E8CBC}" type="pres">
      <dgm:prSet presAssocID="{579E3AE3-52B1-4B5D-A4C2-4CE477ACD45B}" presName="hierChild4" presStyleCnt="0"/>
      <dgm:spPr/>
    </dgm:pt>
    <dgm:pt modelId="{6FC95598-67FD-4687-969C-07867EC78A87}" type="pres">
      <dgm:prSet presAssocID="{579E3AE3-52B1-4B5D-A4C2-4CE477ACD45B}" presName="hierChild5" presStyleCnt="0"/>
      <dgm:spPr/>
    </dgm:pt>
    <dgm:pt modelId="{911DE9B3-DAF9-4748-8DC4-C2F8BB7DF01B}" type="pres">
      <dgm:prSet presAssocID="{22A6E3CC-6192-4ECF-BDC3-B3E8EFF768D0}" presName="hierChild5" presStyleCnt="0"/>
      <dgm:spPr/>
    </dgm:pt>
    <dgm:pt modelId="{11E0F369-72D9-4922-B01E-358E397B1DBF}" type="pres">
      <dgm:prSet presAssocID="{190B9099-F10A-4D51-8CEB-CE8C8766EF0E}" presName="Name35" presStyleLbl="parChTrans1D2" presStyleIdx="4" presStyleCnt="5"/>
      <dgm:spPr/>
    </dgm:pt>
    <dgm:pt modelId="{5DDDD936-805E-4362-B224-6E5774A7A6E1}" type="pres">
      <dgm:prSet presAssocID="{9DB25059-803A-4D7D-AFAB-F1C089026B96}" presName="hierRoot2" presStyleCnt="0">
        <dgm:presLayoutVars>
          <dgm:hierBranch/>
        </dgm:presLayoutVars>
      </dgm:prSet>
      <dgm:spPr/>
    </dgm:pt>
    <dgm:pt modelId="{96BD90E3-6EBB-4EAA-BDFA-EF93E90B2A94}" type="pres">
      <dgm:prSet presAssocID="{9DB25059-803A-4D7D-AFAB-F1C089026B96}" presName="rootComposite" presStyleCnt="0"/>
      <dgm:spPr/>
    </dgm:pt>
    <dgm:pt modelId="{BD76E2F0-E22C-4816-9865-F9DB0FF41EBB}" type="pres">
      <dgm:prSet presAssocID="{9DB25059-803A-4D7D-AFAB-F1C089026B96}" presName="rootText" presStyleLbl="node2" presStyleIdx="4" presStyleCnt="5">
        <dgm:presLayoutVars>
          <dgm:chPref val="3"/>
        </dgm:presLayoutVars>
      </dgm:prSet>
      <dgm:spPr/>
    </dgm:pt>
    <dgm:pt modelId="{974AFA75-C711-4C45-B55A-9EA06067DBA8}" type="pres">
      <dgm:prSet presAssocID="{9DB25059-803A-4D7D-AFAB-F1C089026B96}" presName="rootConnector" presStyleLbl="node2" presStyleIdx="4" presStyleCnt="5"/>
      <dgm:spPr/>
    </dgm:pt>
    <dgm:pt modelId="{5C9E0440-E00C-43EE-9FB4-4A80439E2961}" type="pres">
      <dgm:prSet presAssocID="{9DB25059-803A-4D7D-AFAB-F1C089026B96}" presName="hierChild4" presStyleCnt="0"/>
      <dgm:spPr/>
    </dgm:pt>
    <dgm:pt modelId="{9DD3420F-5319-4D81-B959-DC5E2A44340E}" type="pres">
      <dgm:prSet presAssocID="{FAC27CF8-B7B9-4721-9987-79699EB78656}" presName="Name35" presStyleLbl="parChTrans1D3" presStyleIdx="4" presStyleCnt="5"/>
      <dgm:spPr/>
    </dgm:pt>
    <dgm:pt modelId="{32A663EF-3A20-441E-AAEF-B995AAC3BE75}" type="pres">
      <dgm:prSet presAssocID="{2103EAA6-0F67-4C25-9B10-1643AFF943E4}" presName="hierRoot2" presStyleCnt="0">
        <dgm:presLayoutVars>
          <dgm:hierBranch val="r"/>
        </dgm:presLayoutVars>
      </dgm:prSet>
      <dgm:spPr/>
    </dgm:pt>
    <dgm:pt modelId="{FCA512EB-DDED-4B26-94CB-402A39AF4262}" type="pres">
      <dgm:prSet presAssocID="{2103EAA6-0F67-4C25-9B10-1643AFF943E4}" presName="rootComposite" presStyleCnt="0"/>
      <dgm:spPr/>
    </dgm:pt>
    <dgm:pt modelId="{620FD9B3-DE97-4CF8-AB68-2854C3722660}" type="pres">
      <dgm:prSet presAssocID="{2103EAA6-0F67-4C25-9B10-1643AFF943E4}" presName="rootText" presStyleLbl="node3" presStyleIdx="4" presStyleCnt="5">
        <dgm:presLayoutVars>
          <dgm:chPref val="3"/>
        </dgm:presLayoutVars>
      </dgm:prSet>
      <dgm:spPr/>
    </dgm:pt>
    <dgm:pt modelId="{675FCA60-D2BF-4B30-BEB1-EF5504BAA097}" type="pres">
      <dgm:prSet presAssocID="{2103EAA6-0F67-4C25-9B10-1643AFF943E4}" presName="rootConnector" presStyleLbl="node3" presStyleIdx="4" presStyleCnt="5"/>
      <dgm:spPr/>
    </dgm:pt>
    <dgm:pt modelId="{E701B2A1-765B-42D7-AE5A-6488C1C4C8A4}" type="pres">
      <dgm:prSet presAssocID="{2103EAA6-0F67-4C25-9B10-1643AFF943E4}" presName="hierChild4" presStyleCnt="0"/>
      <dgm:spPr/>
    </dgm:pt>
    <dgm:pt modelId="{08CA3094-5F8D-4F50-886B-0067360C0250}" type="pres">
      <dgm:prSet presAssocID="{2103EAA6-0F67-4C25-9B10-1643AFF943E4}" presName="hierChild5" presStyleCnt="0"/>
      <dgm:spPr/>
    </dgm:pt>
    <dgm:pt modelId="{DA8C11E5-133C-4551-B55A-2DE3D403C88A}" type="pres">
      <dgm:prSet presAssocID="{9DB25059-803A-4D7D-AFAB-F1C089026B96}" presName="hierChild5" presStyleCnt="0"/>
      <dgm:spPr/>
    </dgm:pt>
    <dgm:pt modelId="{40116A7E-ACFB-457E-95A9-76B958D467A6}" type="pres">
      <dgm:prSet presAssocID="{21155C29-F732-4FE5-9EB0-B1C7887E03B4}" presName="hierChild3" presStyleCnt="0"/>
      <dgm:spPr/>
    </dgm:pt>
  </dgm:ptLst>
  <dgm:cxnLst>
    <dgm:cxn modelId="{EA79EF14-7E6E-485B-A997-81F91EB53BD0}" srcId="{B2D2B45A-FBAD-457D-8C35-A25F70749B2C}" destId="{5DE65B8C-E1D9-41E8-8E65-A06BDE2BAC50}" srcOrd="0" destOrd="0" parTransId="{72883C24-F9F2-4D52-921A-09DCC2BBB99F}" sibTransId="{8D9C7E13-D3D4-4270-982F-CE23680A3B07}"/>
    <dgm:cxn modelId="{1A176B23-96FD-4DFD-B0C9-B1C3E89F92F2}" srcId="{21155C29-F732-4FE5-9EB0-B1C7887E03B4}" destId="{FC2C9F3B-25E0-43CB-9E3A-0BD4C2A2F99D}" srcOrd="0" destOrd="0" parTransId="{662FAD09-0C7A-4FFD-9AE4-315997F8BC1A}" sibTransId="{FE303C87-3A38-4475-A4FC-BDF368C85734}"/>
    <dgm:cxn modelId="{0BD03860-465E-435C-9D2A-FC24656EE097}" type="presOf" srcId="{998A28DA-C5AA-4B1C-9C28-9AA6EB28661B}" destId="{50EB975E-1A4E-4FB8-A6D9-A04E34F88205}" srcOrd="0" destOrd="0" presId="urn:microsoft.com/office/officeart/2005/8/layout/orgChart1"/>
    <dgm:cxn modelId="{7C0DD158-7C0A-438C-9B47-BD62D6085999}" type="presOf" srcId="{22A6E3CC-6192-4ECF-BDC3-B3E8EFF768D0}" destId="{837A952C-CD82-4E3C-BD42-94607A4BF831}" srcOrd="0" destOrd="0" presId="urn:microsoft.com/office/officeart/2005/8/layout/orgChart1"/>
    <dgm:cxn modelId="{308FD4F0-3C59-4B19-9960-B255CE848AAB}" type="presOf" srcId="{2103EAA6-0F67-4C25-9B10-1643AFF943E4}" destId="{675FCA60-D2BF-4B30-BEB1-EF5504BAA097}" srcOrd="1" destOrd="0" presId="urn:microsoft.com/office/officeart/2005/8/layout/orgChart1"/>
    <dgm:cxn modelId="{C984B3B0-6344-4BDC-8938-02F6A0CFAC0F}" srcId="{3D0F6545-A410-4FF1-9ECE-E9762B58831C}" destId="{21155C29-F732-4FE5-9EB0-B1C7887E03B4}" srcOrd="0" destOrd="0" parTransId="{2263DC13-772B-4DB2-B55F-85733F1D335C}" sibTransId="{D3BFC2DF-F4F4-4B0E-9BB2-F3858D344AE0}"/>
    <dgm:cxn modelId="{2C2866E9-3EAE-46AC-9710-91B7EDB5436A}" srcId="{21155C29-F732-4FE5-9EB0-B1C7887E03B4}" destId="{22A6E3CC-6192-4ECF-BDC3-B3E8EFF768D0}" srcOrd="3" destOrd="0" parTransId="{9B8B9A49-6B83-4FE2-A41D-915CA02FC84C}" sibTransId="{A240B326-39C8-44B6-AD13-DA00FD77A2FA}"/>
    <dgm:cxn modelId="{7B7B9BE1-FFBB-4562-BE75-AF1455EA62EC}" type="presOf" srcId="{9DB25059-803A-4D7D-AFAB-F1C089026B96}" destId="{BD76E2F0-E22C-4816-9865-F9DB0FF41EBB}" srcOrd="0" destOrd="0" presId="urn:microsoft.com/office/officeart/2005/8/layout/orgChart1"/>
    <dgm:cxn modelId="{0D1F6B08-88E4-4AB2-AAA3-3380BF837785}" srcId="{FC2C9F3B-25E0-43CB-9E3A-0BD4C2A2F99D}" destId="{74ECB207-7443-4B01-9F07-3076D49C2894}" srcOrd="0" destOrd="0" parTransId="{6990E662-94B2-46AF-81A3-6A2F6E43A2EE}" sibTransId="{3E5AEB28-802C-41F0-B7A1-4353E4784DFB}"/>
    <dgm:cxn modelId="{0CAB2D59-3B8B-4680-AE87-583C80C7C7C7}" srcId="{56EBE8D0-A889-4EA3-B25B-F6AB97260486}" destId="{998A28DA-C5AA-4B1C-9C28-9AA6EB28661B}" srcOrd="0" destOrd="0" parTransId="{172A5121-394E-42FA-9DED-2992917A2DFB}" sibTransId="{FE4F2A84-90B1-41AD-8329-D9B2EE70680C}"/>
    <dgm:cxn modelId="{C5E6E7D7-F309-4474-9257-D6912C24E75D}" type="presOf" srcId="{56EBE8D0-A889-4EA3-B25B-F6AB97260486}" destId="{9F8538DE-459E-42C8-B8C4-6DF63ABDCF85}" srcOrd="1" destOrd="0" presId="urn:microsoft.com/office/officeart/2005/8/layout/orgChart1"/>
    <dgm:cxn modelId="{1E90891D-7F64-48A9-8D63-E5A42F14E0DC}" type="presOf" srcId="{9DB25059-803A-4D7D-AFAB-F1C089026B96}" destId="{974AFA75-C711-4C45-B55A-9EA06067DBA8}" srcOrd="1" destOrd="0" presId="urn:microsoft.com/office/officeart/2005/8/layout/orgChart1"/>
    <dgm:cxn modelId="{817BFA2A-735C-4539-ACEB-8EA08D575437}" type="presOf" srcId="{9035EBF1-21A3-4EA2-8B26-EF7C5EBC7DDF}" destId="{AC06A577-6E5A-4FBF-AE37-CF48E600EDEB}" srcOrd="0" destOrd="0" presId="urn:microsoft.com/office/officeart/2005/8/layout/orgChart1"/>
    <dgm:cxn modelId="{2B8BEF26-FC08-497B-AACC-557C96CFDB82}" type="presOf" srcId="{FC2C9F3B-25E0-43CB-9E3A-0BD4C2A2F99D}" destId="{1125F070-7C06-474D-B205-7D48C5704B33}" srcOrd="1" destOrd="0" presId="urn:microsoft.com/office/officeart/2005/8/layout/orgChart1"/>
    <dgm:cxn modelId="{8D0E17A3-930B-4448-87CD-07F5836EFB83}" srcId="{9DB25059-803A-4D7D-AFAB-F1C089026B96}" destId="{2103EAA6-0F67-4C25-9B10-1643AFF943E4}" srcOrd="0" destOrd="0" parTransId="{FAC27CF8-B7B9-4721-9987-79699EB78656}" sibTransId="{E60F7A0D-79FB-456C-84ED-9EFD96209C03}"/>
    <dgm:cxn modelId="{EC2B270C-B2D6-4D43-A54F-F62B3AE6E716}" type="presOf" srcId="{172A5121-394E-42FA-9DED-2992917A2DFB}" destId="{863877C5-53A1-4A49-B6F3-33C6848782A8}" srcOrd="0" destOrd="0" presId="urn:microsoft.com/office/officeart/2005/8/layout/orgChart1"/>
    <dgm:cxn modelId="{CA8BC5AB-3CE5-424E-9143-B11C704922FA}" type="presOf" srcId="{B2D2B45A-FBAD-457D-8C35-A25F70749B2C}" destId="{5B65DBFE-A1DC-4B82-AA5B-D7AF6DE4007B}" srcOrd="1" destOrd="0" presId="urn:microsoft.com/office/officeart/2005/8/layout/orgChart1"/>
    <dgm:cxn modelId="{BCBAF940-B5A3-4849-9437-6C5E08B70BF3}" type="presOf" srcId="{9B8B9A49-6B83-4FE2-A41D-915CA02FC84C}" destId="{0F573890-52F5-4903-A8B5-25FDDD086301}" srcOrd="0" destOrd="0" presId="urn:microsoft.com/office/officeart/2005/8/layout/orgChart1"/>
    <dgm:cxn modelId="{F74B0B3D-F140-420A-960C-BF8A8DF2E4FC}" type="presOf" srcId="{9FBD0415-3494-46AD-BBE8-BA12E9FCC106}" destId="{EDCA5210-44E3-4705-A770-20399DA5EBDF}" srcOrd="0" destOrd="0" presId="urn:microsoft.com/office/officeart/2005/8/layout/orgChart1"/>
    <dgm:cxn modelId="{A3A882A9-790C-41DB-BC8D-2C9F965232D9}" type="presOf" srcId="{72883C24-F9F2-4D52-921A-09DCC2BBB99F}" destId="{511E5B2B-8AB2-4444-A90A-5370A2DAEAD1}" srcOrd="0" destOrd="0" presId="urn:microsoft.com/office/officeart/2005/8/layout/orgChart1"/>
    <dgm:cxn modelId="{3C599BD6-427F-4C04-92FD-6280165C7F66}" type="presOf" srcId="{3D0F6545-A410-4FF1-9ECE-E9762B58831C}" destId="{A222E52F-AFEE-4990-A891-FE18BC0098A8}" srcOrd="0" destOrd="0" presId="urn:microsoft.com/office/officeart/2005/8/layout/orgChart1"/>
    <dgm:cxn modelId="{6E65C20A-0CBD-463A-A506-33061DD3D962}" type="presOf" srcId="{FC2C9F3B-25E0-43CB-9E3A-0BD4C2A2F99D}" destId="{F5A075F9-53D0-47DE-8D3E-69B15543FFF5}" srcOrd="0" destOrd="0" presId="urn:microsoft.com/office/officeart/2005/8/layout/orgChart1"/>
    <dgm:cxn modelId="{6A5E81E4-088B-430C-B1DD-068171C749E8}" type="presOf" srcId="{5DE65B8C-E1D9-41E8-8E65-A06BDE2BAC50}" destId="{91D1C0F2-493A-4E5F-9C59-6FBDA867AC29}" srcOrd="0" destOrd="0" presId="urn:microsoft.com/office/officeart/2005/8/layout/orgChart1"/>
    <dgm:cxn modelId="{8C1C870A-641F-4F96-86BE-D20189B6888B}" type="presOf" srcId="{74ECB207-7443-4B01-9F07-3076D49C2894}" destId="{EA9EFDFB-6DFF-4D99-9685-7AFBA8340D59}" srcOrd="0" destOrd="0" presId="urn:microsoft.com/office/officeart/2005/8/layout/orgChart1"/>
    <dgm:cxn modelId="{B5ACF55D-1553-48D6-923A-87385CE25917}" type="presOf" srcId="{74ECB207-7443-4B01-9F07-3076D49C2894}" destId="{90F61ED3-D71C-476F-BFB8-C64388BA60AA}" srcOrd="1" destOrd="0" presId="urn:microsoft.com/office/officeart/2005/8/layout/orgChart1"/>
    <dgm:cxn modelId="{9EEFE62B-DC21-4F69-9003-E484E26F354E}" type="presOf" srcId="{662FAD09-0C7A-4FFD-9AE4-315997F8BC1A}" destId="{60BA09D3-89AC-48F8-8F71-AED301AC6FBD}" srcOrd="0" destOrd="0" presId="urn:microsoft.com/office/officeart/2005/8/layout/orgChart1"/>
    <dgm:cxn modelId="{B7053314-0010-45A6-9500-13615610DAA9}" type="presOf" srcId="{2103EAA6-0F67-4C25-9B10-1643AFF943E4}" destId="{620FD9B3-DE97-4CF8-AB68-2854C3722660}" srcOrd="0" destOrd="0" presId="urn:microsoft.com/office/officeart/2005/8/layout/orgChart1"/>
    <dgm:cxn modelId="{244DDFD2-D06A-4753-A4E4-58AFFE7DA022}" srcId="{21155C29-F732-4FE5-9EB0-B1C7887E03B4}" destId="{9DB25059-803A-4D7D-AFAB-F1C089026B96}" srcOrd="4" destOrd="0" parTransId="{190B9099-F10A-4D51-8CEB-CE8C8766EF0E}" sibTransId="{E6D6FB32-80DB-40AE-BF6B-B4C9A1C42447}"/>
    <dgm:cxn modelId="{525D541A-C715-414C-BC8D-DA7A98F3482B}" type="presOf" srcId="{6990E662-94B2-46AF-81A3-6A2F6E43A2EE}" destId="{F5C50A0E-6A14-44C3-8BFE-3472E9DB1D43}" srcOrd="0" destOrd="0" presId="urn:microsoft.com/office/officeart/2005/8/layout/orgChart1"/>
    <dgm:cxn modelId="{1A82D399-2A2D-451F-930A-6042DB1E84D7}" type="presOf" srcId="{EE06638B-5869-48C4-9D7D-F5068779D6D3}" destId="{A6C29103-0812-4BC0-A649-FB78490DB69C}" srcOrd="0" destOrd="0" presId="urn:microsoft.com/office/officeart/2005/8/layout/orgChart1"/>
    <dgm:cxn modelId="{815D4BBC-226B-4352-859B-CEAD3754FBBD}" type="presOf" srcId="{B2D2B45A-FBAD-457D-8C35-A25F70749B2C}" destId="{72DA816D-7612-4F65-B6B1-40299CFB0159}" srcOrd="0" destOrd="0" presId="urn:microsoft.com/office/officeart/2005/8/layout/orgChart1"/>
    <dgm:cxn modelId="{A0A2C0D5-5B87-40F1-A10C-0BB781065137}" type="presOf" srcId="{998A28DA-C5AA-4B1C-9C28-9AA6EB28661B}" destId="{7D33AF2A-7A12-4ED5-BCDE-8C7AC86D41CD}" srcOrd="1" destOrd="0" presId="urn:microsoft.com/office/officeart/2005/8/layout/orgChart1"/>
    <dgm:cxn modelId="{746F9134-4EC6-4FB8-9533-E9153908D9CD}" type="presOf" srcId="{5DE65B8C-E1D9-41E8-8E65-A06BDE2BAC50}" destId="{9338C5A4-3DE7-45DA-A144-E87F47DB0F4E}" srcOrd="1" destOrd="0" presId="urn:microsoft.com/office/officeart/2005/8/layout/orgChart1"/>
    <dgm:cxn modelId="{48282025-D9A2-4411-9254-8430F007B012}" srcId="{22A6E3CC-6192-4ECF-BDC3-B3E8EFF768D0}" destId="{579E3AE3-52B1-4B5D-A4C2-4CE477ACD45B}" srcOrd="0" destOrd="0" parTransId="{9035EBF1-21A3-4EA2-8B26-EF7C5EBC7DDF}" sibTransId="{A9352A2D-877A-4FEC-A2D1-D0CBA48F7515}"/>
    <dgm:cxn modelId="{5FAC3C9E-D6F3-4FC8-9ECB-B8608267B4D1}" type="presOf" srcId="{56EBE8D0-A889-4EA3-B25B-F6AB97260486}" destId="{18398CFF-48A3-4994-BE50-2F346D553882}" srcOrd="0" destOrd="0" presId="urn:microsoft.com/office/officeart/2005/8/layout/orgChart1"/>
    <dgm:cxn modelId="{332EF009-380F-440E-8421-131B9A25D5C6}" type="presOf" srcId="{FAC27CF8-B7B9-4721-9987-79699EB78656}" destId="{9DD3420F-5319-4D81-B959-DC5E2A44340E}" srcOrd="0" destOrd="0" presId="urn:microsoft.com/office/officeart/2005/8/layout/orgChart1"/>
    <dgm:cxn modelId="{050CFE68-B858-4A06-9D1A-7E7643462A18}" srcId="{21155C29-F732-4FE5-9EB0-B1C7887E03B4}" destId="{B2D2B45A-FBAD-457D-8C35-A25F70749B2C}" srcOrd="2" destOrd="0" parTransId="{EE06638B-5869-48C4-9D7D-F5068779D6D3}" sibTransId="{91666A26-C0E7-4058-9181-5F2066002AD8}"/>
    <dgm:cxn modelId="{67C30F70-B156-4B4D-835B-6FA05E03D4AA}" type="presOf" srcId="{22A6E3CC-6192-4ECF-BDC3-B3E8EFF768D0}" destId="{C1A25BA8-7454-470A-B18B-6B0FDFE9B148}" srcOrd="1" destOrd="0" presId="urn:microsoft.com/office/officeart/2005/8/layout/orgChart1"/>
    <dgm:cxn modelId="{104C159D-17A0-4F81-9040-91D9189B416D}" type="presOf" srcId="{579E3AE3-52B1-4B5D-A4C2-4CE477ACD45B}" destId="{AE59F786-1F22-43D5-9443-546FC78178FC}" srcOrd="0" destOrd="0" presId="urn:microsoft.com/office/officeart/2005/8/layout/orgChart1"/>
    <dgm:cxn modelId="{C19E4E57-6FBC-4188-9C81-EF754C904624}" type="presOf" srcId="{579E3AE3-52B1-4B5D-A4C2-4CE477ACD45B}" destId="{F3F23ECD-7A77-4305-9FB7-11267748C99F}" srcOrd="1" destOrd="0" presId="urn:microsoft.com/office/officeart/2005/8/layout/orgChart1"/>
    <dgm:cxn modelId="{0DB0EEBF-50C0-4F68-B047-A0857AA917F2}" type="presOf" srcId="{21155C29-F732-4FE5-9EB0-B1C7887E03B4}" destId="{6F1DB07E-3495-4A4B-AEE4-C31B7F92BD15}" srcOrd="1" destOrd="0" presId="urn:microsoft.com/office/officeart/2005/8/layout/orgChart1"/>
    <dgm:cxn modelId="{25782F6B-7BA1-4E51-AB05-6740D6D9B54D}" type="presOf" srcId="{21155C29-F732-4FE5-9EB0-B1C7887E03B4}" destId="{D9A94020-BC48-4E9E-B5D9-19434C89E0DD}" srcOrd="0" destOrd="0" presId="urn:microsoft.com/office/officeart/2005/8/layout/orgChart1"/>
    <dgm:cxn modelId="{47E829CE-09CD-4292-B3CF-3D6CAE88FC80}" srcId="{21155C29-F732-4FE5-9EB0-B1C7887E03B4}" destId="{56EBE8D0-A889-4EA3-B25B-F6AB97260486}" srcOrd="1" destOrd="0" parTransId="{9FBD0415-3494-46AD-BBE8-BA12E9FCC106}" sibTransId="{7B8B1FB6-3276-4C6C-AF8A-0D94BD713EE4}"/>
    <dgm:cxn modelId="{87EA89C6-9438-4C60-89BC-C782B1949A9E}" type="presOf" srcId="{190B9099-F10A-4D51-8CEB-CE8C8766EF0E}" destId="{11E0F369-72D9-4922-B01E-358E397B1DBF}" srcOrd="0" destOrd="0" presId="urn:microsoft.com/office/officeart/2005/8/layout/orgChart1"/>
    <dgm:cxn modelId="{DE29AC80-CC13-4CC0-8ED1-8C916637185C}" type="presParOf" srcId="{A222E52F-AFEE-4990-A891-FE18BC0098A8}" destId="{27C82CEE-ADBC-4C90-BFA9-8F52743AADD3}" srcOrd="0" destOrd="0" presId="urn:microsoft.com/office/officeart/2005/8/layout/orgChart1"/>
    <dgm:cxn modelId="{2744AA60-4A37-4077-829A-94723861F346}" type="presParOf" srcId="{27C82CEE-ADBC-4C90-BFA9-8F52743AADD3}" destId="{22DCF6DF-9B9E-45B1-91A3-330B06145AC8}" srcOrd="0" destOrd="0" presId="urn:microsoft.com/office/officeart/2005/8/layout/orgChart1"/>
    <dgm:cxn modelId="{A50593AB-CD8D-486A-9D2E-F8A1C5735FBA}" type="presParOf" srcId="{22DCF6DF-9B9E-45B1-91A3-330B06145AC8}" destId="{D9A94020-BC48-4E9E-B5D9-19434C89E0DD}" srcOrd="0" destOrd="0" presId="urn:microsoft.com/office/officeart/2005/8/layout/orgChart1"/>
    <dgm:cxn modelId="{71189501-9736-4D51-9DE9-C634EA7D29E9}" type="presParOf" srcId="{22DCF6DF-9B9E-45B1-91A3-330B06145AC8}" destId="{6F1DB07E-3495-4A4B-AEE4-C31B7F92BD15}" srcOrd="1" destOrd="0" presId="urn:microsoft.com/office/officeart/2005/8/layout/orgChart1"/>
    <dgm:cxn modelId="{04066BF1-9BCA-487C-A06A-C3C2E8470E45}" type="presParOf" srcId="{27C82CEE-ADBC-4C90-BFA9-8F52743AADD3}" destId="{6A817996-806D-4D00-82BB-51104C9D7FAD}" srcOrd="1" destOrd="0" presId="urn:microsoft.com/office/officeart/2005/8/layout/orgChart1"/>
    <dgm:cxn modelId="{0665F6A5-EAC0-45F2-A419-B0FCABBD3F1E}" type="presParOf" srcId="{6A817996-806D-4D00-82BB-51104C9D7FAD}" destId="{60BA09D3-89AC-48F8-8F71-AED301AC6FBD}" srcOrd="0" destOrd="0" presId="urn:microsoft.com/office/officeart/2005/8/layout/orgChart1"/>
    <dgm:cxn modelId="{DA9321B2-E1C3-4560-AD14-FE80F7008422}" type="presParOf" srcId="{6A817996-806D-4D00-82BB-51104C9D7FAD}" destId="{E0A1AAE5-6F22-421F-A6CA-510565F83281}" srcOrd="1" destOrd="0" presId="urn:microsoft.com/office/officeart/2005/8/layout/orgChart1"/>
    <dgm:cxn modelId="{09DAC2EE-AAC8-4558-9D10-D0B3ABEFFD5B}" type="presParOf" srcId="{E0A1AAE5-6F22-421F-A6CA-510565F83281}" destId="{A4DB9F06-4657-4DF4-AA07-7F960E99D677}" srcOrd="0" destOrd="0" presId="urn:microsoft.com/office/officeart/2005/8/layout/orgChart1"/>
    <dgm:cxn modelId="{9DD89800-C61F-4E0E-98ED-8CECB58C935D}" type="presParOf" srcId="{A4DB9F06-4657-4DF4-AA07-7F960E99D677}" destId="{F5A075F9-53D0-47DE-8D3E-69B15543FFF5}" srcOrd="0" destOrd="0" presId="urn:microsoft.com/office/officeart/2005/8/layout/orgChart1"/>
    <dgm:cxn modelId="{B39C73C9-3C23-4679-97F3-15AD060567B5}" type="presParOf" srcId="{A4DB9F06-4657-4DF4-AA07-7F960E99D677}" destId="{1125F070-7C06-474D-B205-7D48C5704B33}" srcOrd="1" destOrd="0" presId="urn:microsoft.com/office/officeart/2005/8/layout/orgChart1"/>
    <dgm:cxn modelId="{E407F068-B462-4A27-82C9-BBE428CFC7BA}" type="presParOf" srcId="{E0A1AAE5-6F22-421F-A6CA-510565F83281}" destId="{0CEE7501-D41F-4DC9-9709-6B02E547F305}" srcOrd="1" destOrd="0" presId="urn:microsoft.com/office/officeart/2005/8/layout/orgChart1"/>
    <dgm:cxn modelId="{30A74647-4878-46E4-A1AB-FDE73E0D3D6C}" type="presParOf" srcId="{0CEE7501-D41F-4DC9-9709-6B02E547F305}" destId="{F5C50A0E-6A14-44C3-8BFE-3472E9DB1D43}" srcOrd="0" destOrd="0" presId="urn:microsoft.com/office/officeart/2005/8/layout/orgChart1"/>
    <dgm:cxn modelId="{D12710D5-C303-4F42-A1E8-4A44E4A48306}" type="presParOf" srcId="{0CEE7501-D41F-4DC9-9709-6B02E547F305}" destId="{E9A1D431-282F-4046-82EE-E558385530D8}" srcOrd="1" destOrd="0" presId="urn:microsoft.com/office/officeart/2005/8/layout/orgChart1"/>
    <dgm:cxn modelId="{736E1324-D7B5-411F-8145-F8C60A70462B}" type="presParOf" srcId="{E9A1D431-282F-4046-82EE-E558385530D8}" destId="{606303B8-91A4-407A-90A5-32EFB3523D4B}" srcOrd="0" destOrd="0" presId="urn:microsoft.com/office/officeart/2005/8/layout/orgChart1"/>
    <dgm:cxn modelId="{8412CE65-3A54-4365-BA30-B779FD30ED78}" type="presParOf" srcId="{606303B8-91A4-407A-90A5-32EFB3523D4B}" destId="{EA9EFDFB-6DFF-4D99-9685-7AFBA8340D59}" srcOrd="0" destOrd="0" presId="urn:microsoft.com/office/officeart/2005/8/layout/orgChart1"/>
    <dgm:cxn modelId="{C7CF63D4-DAB8-4253-ABD5-8AE6A4740398}" type="presParOf" srcId="{606303B8-91A4-407A-90A5-32EFB3523D4B}" destId="{90F61ED3-D71C-476F-BFB8-C64388BA60AA}" srcOrd="1" destOrd="0" presId="urn:microsoft.com/office/officeart/2005/8/layout/orgChart1"/>
    <dgm:cxn modelId="{54434EC4-A970-42EE-9683-A5AC54990A34}" type="presParOf" srcId="{E9A1D431-282F-4046-82EE-E558385530D8}" destId="{A54FDB15-03AD-42CA-AC3B-69C3EECD8F71}" srcOrd="1" destOrd="0" presId="urn:microsoft.com/office/officeart/2005/8/layout/orgChart1"/>
    <dgm:cxn modelId="{065FD3EF-8B39-4778-8641-B36C6E43784A}" type="presParOf" srcId="{E9A1D431-282F-4046-82EE-E558385530D8}" destId="{D7F78EC3-8474-4F69-A60A-8E8F4CEF9CC1}" srcOrd="2" destOrd="0" presId="urn:microsoft.com/office/officeart/2005/8/layout/orgChart1"/>
    <dgm:cxn modelId="{465D32FB-C85D-4FD0-A278-3AC5BBF549B4}" type="presParOf" srcId="{E0A1AAE5-6F22-421F-A6CA-510565F83281}" destId="{FCAAB2D2-1ACB-4198-832B-C97DC63593A0}" srcOrd="2" destOrd="0" presId="urn:microsoft.com/office/officeart/2005/8/layout/orgChart1"/>
    <dgm:cxn modelId="{33535D2D-ABA9-45FD-A24A-7364BA5D7772}" type="presParOf" srcId="{6A817996-806D-4D00-82BB-51104C9D7FAD}" destId="{EDCA5210-44E3-4705-A770-20399DA5EBDF}" srcOrd="2" destOrd="0" presId="urn:microsoft.com/office/officeart/2005/8/layout/orgChart1"/>
    <dgm:cxn modelId="{D944D992-44BE-4D93-867E-5E8DE05E0A4E}" type="presParOf" srcId="{6A817996-806D-4D00-82BB-51104C9D7FAD}" destId="{CE9B0BEC-7A18-4AF0-B69F-E7E99A0574FB}" srcOrd="3" destOrd="0" presId="urn:microsoft.com/office/officeart/2005/8/layout/orgChart1"/>
    <dgm:cxn modelId="{58DF5C2F-5D80-4D20-9DAD-28D0E8BF7AF1}" type="presParOf" srcId="{CE9B0BEC-7A18-4AF0-B69F-E7E99A0574FB}" destId="{9171DEFC-AEA0-49D6-BB7C-16CF7587DACE}" srcOrd="0" destOrd="0" presId="urn:microsoft.com/office/officeart/2005/8/layout/orgChart1"/>
    <dgm:cxn modelId="{C6685F03-BAAC-4EF4-A1B1-DB99334510B5}" type="presParOf" srcId="{9171DEFC-AEA0-49D6-BB7C-16CF7587DACE}" destId="{18398CFF-48A3-4994-BE50-2F346D553882}" srcOrd="0" destOrd="0" presId="urn:microsoft.com/office/officeart/2005/8/layout/orgChart1"/>
    <dgm:cxn modelId="{F3F1E21E-7BAB-40CA-9693-F59E9973E796}" type="presParOf" srcId="{9171DEFC-AEA0-49D6-BB7C-16CF7587DACE}" destId="{9F8538DE-459E-42C8-B8C4-6DF63ABDCF85}" srcOrd="1" destOrd="0" presId="urn:microsoft.com/office/officeart/2005/8/layout/orgChart1"/>
    <dgm:cxn modelId="{1B155438-73A6-4D84-8A1B-3D68687BEE00}" type="presParOf" srcId="{CE9B0BEC-7A18-4AF0-B69F-E7E99A0574FB}" destId="{6408E97C-B015-4032-93DE-D5F0BF091761}" srcOrd="1" destOrd="0" presId="urn:microsoft.com/office/officeart/2005/8/layout/orgChart1"/>
    <dgm:cxn modelId="{50369460-A2CE-4B77-9215-D0D4364AE292}" type="presParOf" srcId="{6408E97C-B015-4032-93DE-D5F0BF091761}" destId="{863877C5-53A1-4A49-B6F3-33C6848782A8}" srcOrd="0" destOrd="0" presId="urn:microsoft.com/office/officeart/2005/8/layout/orgChart1"/>
    <dgm:cxn modelId="{4DBD58C3-1A4A-4B46-AC34-04C73F0ECCF2}" type="presParOf" srcId="{6408E97C-B015-4032-93DE-D5F0BF091761}" destId="{A86BDCBB-1C1C-48BB-BD82-F9C49D4F0569}" srcOrd="1" destOrd="0" presId="urn:microsoft.com/office/officeart/2005/8/layout/orgChart1"/>
    <dgm:cxn modelId="{BFDED8C1-C307-4B63-B31A-848B2A555AF3}" type="presParOf" srcId="{A86BDCBB-1C1C-48BB-BD82-F9C49D4F0569}" destId="{297FF3F6-95D9-4D4E-8C5F-4D97643577B4}" srcOrd="0" destOrd="0" presId="urn:microsoft.com/office/officeart/2005/8/layout/orgChart1"/>
    <dgm:cxn modelId="{E661D89F-B71D-4CC5-A64E-9EB613F11C22}" type="presParOf" srcId="{297FF3F6-95D9-4D4E-8C5F-4D97643577B4}" destId="{50EB975E-1A4E-4FB8-A6D9-A04E34F88205}" srcOrd="0" destOrd="0" presId="urn:microsoft.com/office/officeart/2005/8/layout/orgChart1"/>
    <dgm:cxn modelId="{F3CC4092-E8D3-44EC-A992-0D79C06D3E3D}" type="presParOf" srcId="{297FF3F6-95D9-4D4E-8C5F-4D97643577B4}" destId="{7D33AF2A-7A12-4ED5-BCDE-8C7AC86D41CD}" srcOrd="1" destOrd="0" presId="urn:microsoft.com/office/officeart/2005/8/layout/orgChart1"/>
    <dgm:cxn modelId="{1A7FC143-7246-461F-805E-E5BE3E0BC48D}" type="presParOf" srcId="{A86BDCBB-1C1C-48BB-BD82-F9C49D4F0569}" destId="{318C70FE-CA0B-4A06-B37E-81FDDBA6F436}" srcOrd="1" destOrd="0" presId="urn:microsoft.com/office/officeart/2005/8/layout/orgChart1"/>
    <dgm:cxn modelId="{E74B5730-397F-4EAB-8701-285974FF5804}" type="presParOf" srcId="{A86BDCBB-1C1C-48BB-BD82-F9C49D4F0569}" destId="{72284F6F-18CF-4D3B-BC31-5EBAD253D1A5}" srcOrd="2" destOrd="0" presId="urn:microsoft.com/office/officeart/2005/8/layout/orgChart1"/>
    <dgm:cxn modelId="{22C6CDB0-3060-4609-8E81-779EA00442DD}" type="presParOf" srcId="{CE9B0BEC-7A18-4AF0-B69F-E7E99A0574FB}" destId="{8E12882C-B8F7-415D-A645-3AA9E33774ED}" srcOrd="2" destOrd="0" presId="urn:microsoft.com/office/officeart/2005/8/layout/orgChart1"/>
    <dgm:cxn modelId="{2FFFCBD0-5C2B-4EA7-BD37-D2A8FE4796E4}" type="presParOf" srcId="{6A817996-806D-4D00-82BB-51104C9D7FAD}" destId="{A6C29103-0812-4BC0-A649-FB78490DB69C}" srcOrd="4" destOrd="0" presId="urn:microsoft.com/office/officeart/2005/8/layout/orgChart1"/>
    <dgm:cxn modelId="{F6F6984E-C184-4465-B986-882F6E9904C0}" type="presParOf" srcId="{6A817996-806D-4D00-82BB-51104C9D7FAD}" destId="{9D857182-766D-4D27-A4AE-C2407A0D40B3}" srcOrd="5" destOrd="0" presId="urn:microsoft.com/office/officeart/2005/8/layout/orgChart1"/>
    <dgm:cxn modelId="{66B77033-1269-4B98-8788-BE6DF0DF5800}" type="presParOf" srcId="{9D857182-766D-4D27-A4AE-C2407A0D40B3}" destId="{DC8C2FC6-034E-448D-9A7E-ABE23D2CAFF5}" srcOrd="0" destOrd="0" presId="urn:microsoft.com/office/officeart/2005/8/layout/orgChart1"/>
    <dgm:cxn modelId="{9F2504B3-48D0-467A-8643-F0B10FDDA98C}" type="presParOf" srcId="{DC8C2FC6-034E-448D-9A7E-ABE23D2CAFF5}" destId="{72DA816D-7612-4F65-B6B1-40299CFB0159}" srcOrd="0" destOrd="0" presId="urn:microsoft.com/office/officeart/2005/8/layout/orgChart1"/>
    <dgm:cxn modelId="{1094C011-9578-4764-A4C3-A560AC1B9286}" type="presParOf" srcId="{DC8C2FC6-034E-448D-9A7E-ABE23D2CAFF5}" destId="{5B65DBFE-A1DC-4B82-AA5B-D7AF6DE4007B}" srcOrd="1" destOrd="0" presId="urn:microsoft.com/office/officeart/2005/8/layout/orgChart1"/>
    <dgm:cxn modelId="{AE13C59F-6F63-4F77-AEBF-FDD045721288}" type="presParOf" srcId="{9D857182-766D-4D27-A4AE-C2407A0D40B3}" destId="{B6EAB0C5-AB45-42AF-AD32-D0362D0702E7}" srcOrd="1" destOrd="0" presId="urn:microsoft.com/office/officeart/2005/8/layout/orgChart1"/>
    <dgm:cxn modelId="{A71CBE06-1D80-419B-BF19-7F3D69D436AC}" type="presParOf" srcId="{B6EAB0C5-AB45-42AF-AD32-D0362D0702E7}" destId="{511E5B2B-8AB2-4444-A90A-5370A2DAEAD1}" srcOrd="0" destOrd="0" presId="urn:microsoft.com/office/officeart/2005/8/layout/orgChart1"/>
    <dgm:cxn modelId="{365B3A67-E31D-451B-A513-790EC231C274}" type="presParOf" srcId="{B6EAB0C5-AB45-42AF-AD32-D0362D0702E7}" destId="{2EF5E739-13D9-4154-884E-3D2D83330D4A}" srcOrd="1" destOrd="0" presId="urn:microsoft.com/office/officeart/2005/8/layout/orgChart1"/>
    <dgm:cxn modelId="{F7810798-C2FC-4139-9F6E-1F1D21984B03}" type="presParOf" srcId="{2EF5E739-13D9-4154-884E-3D2D83330D4A}" destId="{215E1872-9F79-4A64-B880-55F1D1FB3BAC}" srcOrd="0" destOrd="0" presId="urn:microsoft.com/office/officeart/2005/8/layout/orgChart1"/>
    <dgm:cxn modelId="{F33FD5EE-B1DA-4F33-9E07-C018A31E1269}" type="presParOf" srcId="{215E1872-9F79-4A64-B880-55F1D1FB3BAC}" destId="{91D1C0F2-493A-4E5F-9C59-6FBDA867AC29}" srcOrd="0" destOrd="0" presId="urn:microsoft.com/office/officeart/2005/8/layout/orgChart1"/>
    <dgm:cxn modelId="{D7E593BB-25A7-4B2D-8226-95AD22366FE2}" type="presParOf" srcId="{215E1872-9F79-4A64-B880-55F1D1FB3BAC}" destId="{9338C5A4-3DE7-45DA-A144-E87F47DB0F4E}" srcOrd="1" destOrd="0" presId="urn:microsoft.com/office/officeart/2005/8/layout/orgChart1"/>
    <dgm:cxn modelId="{AA105099-2253-47AD-B3EE-E73F1BBCFE16}" type="presParOf" srcId="{2EF5E739-13D9-4154-884E-3D2D83330D4A}" destId="{1CD787E1-0538-4525-B675-64253BB5E740}" srcOrd="1" destOrd="0" presId="urn:microsoft.com/office/officeart/2005/8/layout/orgChart1"/>
    <dgm:cxn modelId="{6EBEF6EB-6770-4AEF-8BAF-1FDA174F6C6B}" type="presParOf" srcId="{2EF5E739-13D9-4154-884E-3D2D83330D4A}" destId="{05E6942E-9DAC-480E-B8A5-F1FDB56C6D63}" srcOrd="2" destOrd="0" presId="urn:microsoft.com/office/officeart/2005/8/layout/orgChart1"/>
    <dgm:cxn modelId="{3C999B22-891D-443B-88D8-0538DB12660E}" type="presParOf" srcId="{9D857182-766D-4D27-A4AE-C2407A0D40B3}" destId="{9278CC73-8300-4C25-9850-AC68403A2EC5}" srcOrd="2" destOrd="0" presId="urn:microsoft.com/office/officeart/2005/8/layout/orgChart1"/>
    <dgm:cxn modelId="{AE161CE6-406E-465D-A4E7-F9BA46300E53}" type="presParOf" srcId="{6A817996-806D-4D00-82BB-51104C9D7FAD}" destId="{0F573890-52F5-4903-A8B5-25FDDD086301}" srcOrd="6" destOrd="0" presId="urn:microsoft.com/office/officeart/2005/8/layout/orgChart1"/>
    <dgm:cxn modelId="{144F3EFD-61B6-4FC7-957F-59AFC85A05E9}" type="presParOf" srcId="{6A817996-806D-4D00-82BB-51104C9D7FAD}" destId="{F2CC90F5-37F0-44CB-849D-02614EC49CB6}" srcOrd="7" destOrd="0" presId="urn:microsoft.com/office/officeart/2005/8/layout/orgChart1"/>
    <dgm:cxn modelId="{17D4CE00-BB72-4450-906E-DE5B5872BDEE}" type="presParOf" srcId="{F2CC90F5-37F0-44CB-849D-02614EC49CB6}" destId="{B28AA506-3F53-4526-AA64-A128D223EB03}" srcOrd="0" destOrd="0" presId="urn:microsoft.com/office/officeart/2005/8/layout/orgChart1"/>
    <dgm:cxn modelId="{1BA4F437-C6D7-436C-9B75-EE54B9FD6947}" type="presParOf" srcId="{B28AA506-3F53-4526-AA64-A128D223EB03}" destId="{837A952C-CD82-4E3C-BD42-94607A4BF831}" srcOrd="0" destOrd="0" presId="urn:microsoft.com/office/officeart/2005/8/layout/orgChart1"/>
    <dgm:cxn modelId="{5C8E603E-9A0C-419E-8E7B-7AE166B0B8B7}" type="presParOf" srcId="{B28AA506-3F53-4526-AA64-A128D223EB03}" destId="{C1A25BA8-7454-470A-B18B-6B0FDFE9B148}" srcOrd="1" destOrd="0" presId="urn:microsoft.com/office/officeart/2005/8/layout/orgChart1"/>
    <dgm:cxn modelId="{6FB808EE-3883-438E-8170-DEA97005D5D2}" type="presParOf" srcId="{F2CC90F5-37F0-44CB-849D-02614EC49CB6}" destId="{27D5CA87-4CDC-4400-9B79-D702F6C0B928}" srcOrd="1" destOrd="0" presId="urn:microsoft.com/office/officeart/2005/8/layout/orgChart1"/>
    <dgm:cxn modelId="{119CD13B-538A-422C-8CF2-B8822C57F94C}" type="presParOf" srcId="{27D5CA87-4CDC-4400-9B79-D702F6C0B928}" destId="{AC06A577-6E5A-4FBF-AE37-CF48E600EDEB}" srcOrd="0" destOrd="0" presId="urn:microsoft.com/office/officeart/2005/8/layout/orgChart1"/>
    <dgm:cxn modelId="{2C2C0272-ACFA-4D9A-8555-519E64335E56}" type="presParOf" srcId="{27D5CA87-4CDC-4400-9B79-D702F6C0B928}" destId="{81BC2A02-F2A8-4665-901A-4781646302EC}" srcOrd="1" destOrd="0" presId="urn:microsoft.com/office/officeart/2005/8/layout/orgChart1"/>
    <dgm:cxn modelId="{406742F2-3BD7-4880-A220-FFEE94C23F1D}" type="presParOf" srcId="{81BC2A02-F2A8-4665-901A-4781646302EC}" destId="{7CEB6B3C-A05E-486B-9B1E-C8D85FF5ED6F}" srcOrd="0" destOrd="0" presId="urn:microsoft.com/office/officeart/2005/8/layout/orgChart1"/>
    <dgm:cxn modelId="{9E45F376-5386-408D-A94D-3CBB4C51E18D}" type="presParOf" srcId="{7CEB6B3C-A05E-486B-9B1E-C8D85FF5ED6F}" destId="{AE59F786-1F22-43D5-9443-546FC78178FC}" srcOrd="0" destOrd="0" presId="urn:microsoft.com/office/officeart/2005/8/layout/orgChart1"/>
    <dgm:cxn modelId="{1F6A2BEE-419F-4BC8-B129-7A84C2B56BF5}" type="presParOf" srcId="{7CEB6B3C-A05E-486B-9B1E-C8D85FF5ED6F}" destId="{F3F23ECD-7A77-4305-9FB7-11267748C99F}" srcOrd="1" destOrd="0" presId="urn:microsoft.com/office/officeart/2005/8/layout/orgChart1"/>
    <dgm:cxn modelId="{C9729C18-03EC-4B0D-B6C1-68B1D506B00C}" type="presParOf" srcId="{81BC2A02-F2A8-4665-901A-4781646302EC}" destId="{A06960C3-3F15-41A3-917A-2C11610E8CBC}" srcOrd="1" destOrd="0" presId="urn:microsoft.com/office/officeart/2005/8/layout/orgChart1"/>
    <dgm:cxn modelId="{C543B0A2-4CAA-4A95-91BF-C499F3B870B1}" type="presParOf" srcId="{81BC2A02-F2A8-4665-901A-4781646302EC}" destId="{6FC95598-67FD-4687-969C-07867EC78A87}" srcOrd="2" destOrd="0" presId="urn:microsoft.com/office/officeart/2005/8/layout/orgChart1"/>
    <dgm:cxn modelId="{06304A82-BFEC-42D9-A54D-0EBE2B1DE78A}" type="presParOf" srcId="{F2CC90F5-37F0-44CB-849D-02614EC49CB6}" destId="{911DE9B3-DAF9-4748-8DC4-C2F8BB7DF01B}" srcOrd="2" destOrd="0" presId="urn:microsoft.com/office/officeart/2005/8/layout/orgChart1"/>
    <dgm:cxn modelId="{9530BA1F-CA66-4988-9D13-B02845E9FE18}" type="presParOf" srcId="{6A817996-806D-4D00-82BB-51104C9D7FAD}" destId="{11E0F369-72D9-4922-B01E-358E397B1DBF}" srcOrd="8" destOrd="0" presId="urn:microsoft.com/office/officeart/2005/8/layout/orgChart1"/>
    <dgm:cxn modelId="{591D52ED-0553-4A03-B746-103A02A05066}" type="presParOf" srcId="{6A817996-806D-4D00-82BB-51104C9D7FAD}" destId="{5DDDD936-805E-4362-B224-6E5774A7A6E1}" srcOrd="9" destOrd="0" presId="urn:microsoft.com/office/officeart/2005/8/layout/orgChart1"/>
    <dgm:cxn modelId="{8A8CBA14-17E4-457F-847F-253D5B167188}" type="presParOf" srcId="{5DDDD936-805E-4362-B224-6E5774A7A6E1}" destId="{96BD90E3-6EBB-4EAA-BDFA-EF93E90B2A94}" srcOrd="0" destOrd="0" presId="urn:microsoft.com/office/officeart/2005/8/layout/orgChart1"/>
    <dgm:cxn modelId="{DE67BA4F-CCD4-4008-A36A-3DC814E56CB4}" type="presParOf" srcId="{96BD90E3-6EBB-4EAA-BDFA-EF93E90B2A94}" destId="{BD76E2F0-E22C-4816-9865-F9DB0FF41EBB}" srcOrd="0" destOrd="0" presId="urn:microsoft.com/office/officeart/2005/8/layout/orgChart1"/>
    <dgm:cxn modelId="{B8D9528F-B0D5-416D-B040-552E6D7FD690}" type="presParOf" srcId="{96BD90E3-6EBB-4EAA-BDFA-EF93E90B2A94}" destId="{974AFA75-C711-4C45-B55A-9EA06067DBA8}" srcOrd="1" destOrd="0" presId="urn:microsoft.com/office/officeart/2005/8/layout/orgChart1"/>
    <dgm:cxn modelId="{C87715DD-DE61-43E5-AA55-935F0D3AC601}" type="presParOf" srcId="{5DDDD936-805E-4362-B224-6E5774A7A6E1}" destId="{5C9E0440-E00C-43EE-9FB4-4A80439E2961}" srcOrd="1" destOrd="0" presId="urn:microsoft.com/office/officeart/2005/8/layout/orgChart1"/>
    <dgm:cxn modelId="{5F5516CD-FF05-49FF-901A-43D51C1E604A}" type="presParOf" srcId="{5C9E0440-E00C-43EE-9FB4-4A80439E2961}" destId="{9DD3420F-5319-4D81-B959-DC5E2A44340E}" srcOrd="0" destOrd="0" presId="urn:microsoft.com/office/officeart/2005/8/layout/orgChart1"/>
    <dgm:cxn modelId="{99F20033-FD8D-47C6-8A43-FC5B7E55F860}" type="presParOf" srcId="{5C9E0440-E00C-43EE-9FB4-4A80439E2961}" destId="{32A663EF-3A20-441E-AAEF-B995AAC3BE75}" srcOrd="1" destOrd="0" presId="urn:microsoft.com/office/officeart/2005/8/layout/orgChart1"/>
    <dgm:cxn modelId="{D52EB4C5-DB11-426E-9861-36E213B9AE08}" type="presParOf" srcId="{32A663EF-3A20-441E-AAEF-B995AAC3BE75}" destId="{FCA512EB-DDED-4B26-94CB-402A39AF4262}" srcOrd="0" destOrd="0" presId="urn:microsoft.com/office/officeart/2005/8/layout/orgChart1"/>
    <dgm:cxn modelId="{4FF7936C-D629-4006-A126-FE46E67A09EA}" type="presParOf" srcId="{FCA512EB-DDED-4B26-94CB-402A39AF4262}" destId="{620FD9B3-DE97-4CF8-AB68-2854C3722660}" srcOrd="0" destOrd="0" presId="urn:microsoft.com/office/officeart/2005/8/layout/orgChart1"/>
    <dgm:cxn modelId="{283678D8-A153-4BA4-B08D-B06791335A68}" type="presParOf" srcId="{FCA512EB-DDED-4B26-94CB-402A39AF4262}" destId="{675FCA60-D2BF-4B30-BEB1-EF5504BAA097}" srcOrd="1" destOrd="0" presId="urn:microsoft.com/office/officeart/2005/8/layout/orgChart1"/>
    <dgm:cxn modelId="{8ADC6CD3-0BA5-4AF9-84E4-22F9BF689204}" type="presParOf" srcId="{32A663EF-3A20-441E-AAEF-B995AAC3BE75}" destId="{E701B2A1-765B-42D7-AE5A-6488C1C4C8A4}" srcOrd="1" destOrd="0" presId="urn:microsoft.com/office/officeart/2005/8/layout/orgChart1"/>
    <dgm:cxn modelId="{8C4747D9-21C5-4BB1-9372-EAFCD8694705}" type="presParOf" srcId="{32A663EF-3A20-441E-AAEF-B995AAC3BE75}" destId="{08CA3094-5F8D-4F50-886B-0067360C0250}" srcOrd="2" destOrd="0" presId="urn:microsoft.com/office/officeart/2005/8/layout/orgChart1"/>
    <dgm:cxn modelId="{86DAEA91-3977-47AD-8450-39A5DBB8F38D}" type="presParOf" srcId="{5DDDD936-805E-4362-B224-6E5774A7A6E1}" destId="{DA8C11E5-133C-4551-B55A-2DE3D403C88A}" srcOrd="2" destOrd="0" presId="urn:microsoft.com/office/officeart/2005/8/layout/orgChart1"/>
    <dgm:cxn modelId="{C09ECEFF-436F-4386-BCBF-D230EC797371}" type="presParOf" srcId="{27C82CEE-ADBC-4C90-BFA9-8F52743AADD3}" destId="{40116A7E-ACFB-457E-95A9-76B958D467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DD73B9-EF4A-4956-B732-AE6C629567DD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AF9DB1-C3DB-4E86-93D6-F857FE85E48C}">
      <dgm:prSet phldrT="[Text]"/>
      <dgm:spPr/>
      <dgm:t>
        <a:bodyPr/>
        <a:lstStyle/>
        <a:p>
          <a:r>
            <a:rPr lang="en-US" dirty="0" smtClean="0"/>
            <a:t>DICOM</a:t>
          </a:r>
          <a:endParaRPr lang="en-US" dirty="0"/>
        </a:p>
      </dgm:t>
    </dgm:pt>
    <dgm:pt modelId="{87451E0E-2C16-430D-B2AD-E2A3CE890236}" type="parTrans" cxnId="{B9F7F982-3DF9-4072-9731-4756228D578B}">
      <dgm:prSet/>
      <dgm:spPr/>
      <dgm:t>
        <a:bodyPr/>
        <a:lstStyle/>
        <a:p>
          <a:endParaRPr lang="en-US"/>
        </a:p>
      </dgm:t>
    </dgm:pt>
    <dgm:pt modelId="{FDE39BFA-FAC9-472A-B911-EA6EF7AC09CA}" type="sibTrans" cxnId="{B9F7F982-3DF9-4072-9731-4756228D578B}">
      <dgm:prSet/>
      <dgm:spPr/>
      <dgm:t>
        <a:bodyPr/>
        <a:lstStyle/>
        <a:p>
          <a:endParaRPr lang="en-US"/>
        </a:p>
      </dgm:t>
    </dgm:pt>
    <dgm:pt modelId="{85CCBD8D-13C4-4A77-95EA-3364105646ED}">
      <dgm:prSet phldrT="[Text]"/>
      <dgm:spPr/>
      <dgm:t>
        <a:bodyPr/>
        <a:lstStyle/>
        <a:p>
          <a:r>
            <a:rPr lang="en-US" dirty="0" smtClean="0"/>
            <a:t>MRI</a:t>
          </a:r>
          <a:endParaRPr lang="en-US" dirty="0"/>
        </a:p>
      </dgm:t>
    </dgm:pt>
    <dgm:pt modelId="{D6ABA0EC-1404-455F-A1B1-C7396219F702}" type="parTrans" cxnId="{79D12666-C765-4F62-8E11-C66D53FDDFC3}">
      <dgm:prSet/>
      <dgm:spPr/>
      <dgm:t>
        <a:bodyPr/>
        <a:lstStyle/>
        <a:p>
          <a:endParaRPr lang="en-US"/>
        </a:p>
      </dgm:t>
    </dgm:pt>
    <dgm:pt modelId="{8A64F1B2-498B-41DD-BA63-2D123891A705}" type="sibTrans" cxnId="{79D12666-C765-4F62-8E11-C66D53FDDFC3}">
      <dgm:prSet/>
      <dgm:spPr/>
      <dgm:t>
        <a:bodyPr/>
        <a:lstStyle/>
        <a:p>
          <a:endParaRPr lang="en-US"/>
        </a:p>
      </dgm:t>
    </dgm:pt>
    <dgm:pt modelId="{E077C12E-8F8A-43F0-B71D-38F024FBE89E}">
      <dgm:prSet phldrT="[Text]"/>
      <dgm:spPr/>
      <dgm:t>
        <a:bodyPr/>
        <a:lstStyle/>
        <a:p>
          <a:r>
            <a:rPr lang="en-US" dirty="0" smtClean="0"/>
            <a:t>CT</a:t>
          </a:r>
          <a:endParaRPr lang="en-US" dirty="0"/>
        </a:p>
      </dgm:t>
    </dgm:pt>
    <dgm:pt modelId="{C3C78437-0C02-4F8F-9C1F-92EDE87C0D1E}" type="parTrans" cxnId="{5E6FC77A-72B5-465F-8FBA-F89ECB8D36E7}">
      <dgm:prSet/>
      <dgm:spPr/>
      <dgm:t>
        <a:bodyPr/>
        <a:lstStyle/>
        <a:p>
          <a:endParaRPr lang="en-US"/>
        </a:p>
      </dgm:t>
    </dgm:pt>
    <dgm:pt modelId="{E93FEF7E-03E0-4C7B-AA64-213C0DEABBB5}" type="sibTrans" cxnId="{5E6FC77A-72B5-465F-8FBA-F89ECB8D36E7}">
      <dgm:prSet/>
      <dgm:spPr/>
      <dgm:t>
        <a:bodyPr/>
        <a:lstStyle/>
        <a:p>
          <a:endParaRPr lang="en-US"/>
        </a:p>
      </dgm:t>
    </dgm:pt>
    <dgm:pt modelId="{F6F578D7-0346-450A-A543-E541AC56BCFC}">
      <dgm:prSet phldrT="[Text]"/>
      <dgm:spPr/>
      <dgm:t>
        <a:bodyPr/>
        <a:lstStyle/>
        <a:p>
          <a:r>
            <a:rPr lang="en-US" dirty="0" smtClean="0"/>
            <a:t>NM</a:t>
          </a:r>
          <a:endParaRPr lang="en-US" dirty="0"/>
        </a:p>
      </dgm:t>
    </dgm:pt>
    <dgm:pt modelId="{CEC19A6E-B059-43AD-8370-2478CDCF9082}" type="parTrans" cxnId="{59666E1C-832E-4F45-ADBB-B26943FAC562}">
      <dgm:prSet/>
      <dgm:spPr/>
      <dgm:t>
        <a:bodyPr/>
        <a:lstStyle/>
        <a:p>
          <a:endParaRPr lang="en-US"/>
        </a:p>
      </dgm:t>
    </dgm:pt>
    <dgm:pt modelId="{BD06822E-9F28-4AAA-A018-CE1636BB5EA1}" type="sibTrans" cxnId="{59666E1C-832E-4F45-ADBB-B26943FAC562}">
      <dgm:prSet/>
      <dgm:spPr/>
      <dgm:t>
        <a:bodyPr/>
        <a:lstStyle/>
        <a:p>
          <a:endParaRPr lang="en-US"/>
        </a:p>
      </dgm:t>
    </dgm:pt>
    <dgm:pt modelId="{FE851E2E-E3BB-449A-97C5-2D404283BEFD}">
      <dgm:prSet phldrT="[Text]"/>
      <dgm:spPr/>
      <dgm:t>
        <a:bodyPr/>
        <a:lstStyle/>
        <a:p>
          <a:r>
            <a:rPr lang="en-US" dirty="0" smtClean="0"/>
            <a:t>US</a:t>
          </a:r>
          <a:endParaRPr lang="en-US" dirty="0"/>
        </a:p>
      </dgm:t>
    </dgm:pt>
    <dgm:pt modelId="{E32ECC88-E592-4724-ADF7-C71BB1C94610}" type="parTrans" cxnId="{6E661680-D953-45B4-80FE-F011D805F085}">
      <dgm:prSet/>
      <dgm:spPr/>
      <dgm:t>
        <a:bodyPr/>
        <a:lstStyle/>
        <a:p>
          <a:endParaRPr lang="en-US"/>
        </a:p>
      </dgm:t>
    </dgm:pt>
    <dgm:pt modelId="{B072FC18-5D6C-4430-91C9-04F6ABCEC405}" type="sibTrans" cxnId="{6E661680-D953-45B4-80FE-F011D805F085}">
      <dgm:prSet/>
      <dgm:spPr/>
      <dgm:t>
        <a:bodyPr/>
        <a:lstStyle/>
        <a:p>
          <a:endParaRPr lang="en-US"/>
        </a:p>
      </dgm:t>
    </dgm:pt>
    <dgm:pt modelId="{20B8B84C-7D95-47EF-9B1A-98217D9A729E}">
      <dgm:prSet phldrT="[Text]"/>
      <dgm:spPr/>
      <dgm:t>
        <a:bodyPr/>
        <a:lstStyle/>
        <a:p>
          <a:r>
            <a:rPr lang="en-US" dirty="0" smtClean="0"/>
            <a:t>CR</a:t>
          </a:r>
          <a:endParaRPr lang="en-US" dirty="0"/>
        </a:p>
      </dgm:t>
    </dgm:pt>
    <dgm:pt modelId="{3CCE9C83-8CD7-41F3-8A8F-AF70A6D7875B}" type="parTrans" cxnId="{E02AB50D-E8AC-4B35-812B-2EA6A8F1AEF8}">
      <dgm:prSet/>
      <dgm:spPr/>
      <dgm:t>
        <a:bodyPr/>
        <a:lstStyle/>
        <a:p>
          <a:endParaRPr lang="en-US"/>
        </a:p>
      </dgm:t>
    </dgm:pt>
    <dgm:pt modelId="{B7516BA2-D98F-4D8D-8059-C3E8092F7C77}" type="sibTrans" cxnId="{E02AB50D-E8AC-4B35-812B-2EA6A8F1AEF8}">
      <dgm:prSet/>
      <dgm:spPr/>
      <dgm:t>
        <a:bodyPr/>
        <a:lstStyle/>
        <a:p>
          <a:endParaRPr lang="en-US"/>
        </a:p>
      </dgm:t>
    </dgm:pt>
    <dgm:pt modelId="{B01B02F5-153B-412B-9FDA-60DED4EF6DBF}">
      <dgm:prSet phldrT="[Text]"/>
      <dgm:spPr/>
      <dgm:t>
        <a:bodyPr/>
        <a:lstStyle/>
        <a:p>
          <a:r>
            <a:rPr lang="en-US" dirty="0" smtClean="0"/>
            <a:t>DR</a:t>
          </a:r>
          <a:endParaRPr lang="en-US" dirty="0"/>
        </a:p>
      </dgm:t>
    </dgm:pt>
    <dgm:pt modelId="{E56D5E22-E11D-4267-8E83-CA75E1D1309F}" type="parTrans" cxnId="{7D52364B-3149-4F51-A6A5-8A9EFC78A239}">
      <dgm:prSet/>
      <dgm:spPr/>
      <dgm:t>
        <a:bodyPr/>
        <a:lstStyle/>
        <a:p>
          <a:endParaRPr lang="en-US"/>
        </a:p>
      </dgm:t>
    </dgm:pt>
    <dgm:pt modelId="{B1B04D34-D9FC-48D7-AF38-3A19AE399773}" type="sibTrans" cxnId="{7D52364B-3149-4F51-A6A5-8A9EFC78A239}">
      <dgm:prSet/>
      <dgm:spPr/>
      <dgm:t>
        <a:bodyPr/>
        <a:lstStyle/>
        <a:p>
          <a:endParaRPr lang="en-US"/>
        </a:p>
      </dgm:t>
    </dgm:pt>
    <dgm:pt modelId="{1753C403-F494-4032-95D1-EDDD72F8603D}">
      <dgm:prSet phldrT="[Text]" custLinFactNeighborX="18697" custLinFactNeighborY="2318"/>
      <dgm:spPr/>
    </dgm:pt>
    <dgm:pt modelId="{A61183BE-75D4-4CFC-B4E3-8402BF9FEEA8}" type="parTrans" cxnId="{8E40C938-472F-4B77-8DC4-3D29B4484230}">
      <dgm:prSet/>
      <dgm:spPr/>
      <dgm:t>
        <a:bodyPr/>
        <a:lstStyle/>
        <a:p>
          <a:endParaRPr lang="en-US"/>
        </a:p>
      </dgm:t>
    </dgm:pt>
    <dgm:pt modelId="{17D28F3E-0D84-4A9B-9329-8E56C0FD3B6C}" type="sibTrans" cxnId="{8E40C938-472F-4B77-8DC4-3D29B4484230}">
      <dgm:prSet/>
      <dgm:spPr/>
      <dgm:t>
        <a:bodyPr/>
        <a:lstStyle/>
        <a:p>
          <a:endParaRPr lang="en-US"/>
        </a:p>
      </dgm:t>
    </dgm:pt>
    <dgm:pt modelId="{82FE2D44-8869-4488-9137-E8DB7080D5E1}" type="pres">
      <dgm:prSet presAssocID="{D8DD73B9-EF4A-4956-B732-AE6C629567D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723AB05-5DBF-49B1-87E9-6AADB37D4377}" type="pres">
      <dgm:prSet presAssocID="{C6AF9DB1-C3DB-4E86-93D6-F857FE85E48C}" presName="Parent" presStyleLbl="node0" presStyleIdx="0" presStyleCnt="1" custLinFactNeighborX="4849" custLinFactNeighborY="-2195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486D88BF-E629-4E90-B7D3-48D709CF1516}" type="pres">
      <dgm:prSet presAssocID="{85CCBD8D-13C4-4A77-95EA-3364105646ED}" presName="Accent1" presStyleCnt="0"/>
      <dgm:spPr/>
    </dgm:pt>
    <dgm:pt modelId="{665448B5-3463-412C-A99C-9C5636B995E9}" type="pres">
      <dgm:prSet presAssocID="{85CCBD8D-13C4-4A77-95EA-3364105646ED}" presName="Accent" presStyleLbl="bgShp" presStyleIdx="0" presStyleCnt="6"/>
      <dgm:spPr/>
    </dgm:pt>
    <dgm:pt modelId="{5843EC20-280C-469E-9E90-B7FA900C862E}" type="pres">
      <dgm:prSet presAssocID="{85CCBD8D-13C4-4A77-95EA-3364105646ED}" presName="Child1" presStyleLbl="node1" presStyleIdx="0" presStyleCnt="6" custLinFactNeighborX="4359" custLinFactNeighborY="-8210">
        <dgm:presLayoutVars>
          <dgm:chMax val="0"/>
          <dgm:chPref val="0"/>
          <dgm:bulletEnabled val="1"/>
        </dgm:presLayoutVars>
      </dgm:prSet>
      <dgm:spPr/>
    </dgm:pt>
    <dgm:pt modelId="{FBB4A24F-1141-4741-AB5F-9C5BD7392413}" type="pres">
      <dgm:prSet presAssocID="{E077C12E-8F8A-43F0-B71D-38F024FBE89E}" presName="Accent2" presStyleCnt="0"/>
      <dgm:spPr/>
    </dgm:pt>
    <dgm:pt modelId="{79AEE0C6-7239-486E-87A7-A029B86A72E0}" type="pres">
      <dgm:prSet presAssocID="{E077C12E-8F8A-43F0-B71D-38F024FBE89E}" presName="Accent" presStyleLbl="bgShp" presStyleIdx="1" presStyleCnt="6" custFlipVert="1" custScaleY="58454" custLinFactNeighborX="-67476" custLinFactNeighborY="422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16B93A3-E441-43F9-8914-49783D2849B7}" type="pres">
      <dgm:prSet presAssocID="{E077C12E-8F8A-43F0-B71D-38F024FBE89E}" presName="Child2" presStyleLbl="node1" presStyleIdx="1" presStyleCnt="6" custLinFactNeighborX="8435" custLinFactNeighborY="-3596">
        <dgm:presLayoutVars>
          <dgm:chMax val="0"/>
          <dgm:chPref val="0"/>
          <dgm:bulletEnabled val="1"/>
        </dgm:presLayoutVars>
      </dgm:prSet>
      <dgm:spPr/>
    </dgm:pt>
    <dgm:pt modelId="{CD581049-0F55-4DAC-9D75-8B425C2991E2}" type="pres">
      <dgm:prSet presAssocID="{F6F578D7-0346-450A-A543-E541AC56BCFC}" presName="Accent3" presStyleCnt="0"/>
      <dgm:spPr/>
    </dgm:pt>
    <dgm:pt modelId="{21B54215-172F-4207-99DE-E505D850DE90}" type="pres">
      <dgm:prSet presAssocID="{F6F578D7-0346-450A-A543-E541AC56BCFC}" presName="Accent" presStyleLbl="bgShp" presStyleIdx="2" presStyleCnt="6" custScaleY="119655" custLinFactNeighborX="-42392" custLinFactNeighborY="-68234"/>
      <dgm:spPr/>
    </dgm:pt>
    <dgm:pt modelId="{8EFBE36E-842A-46B0-827A-45DB6742A4A1}" type="pres">
      <dgm:prSet presAssocID="{F6F578D7-0346-450A-A543-E541AC56BCFC}" presName="Child3" presStyleLbl="node1" presStyleIdx="2" presStyleCnt="6" custLinFactNeighborX="18697" custLinFactNeighborY="2318">
        <dgm:presLayoutVars>
          <dgm:chMax val="0"/>
          <dgm:chPref val="0"/>
          <dgm:bulletEnabled val="1"/>
        </dgm:presLayoutVars>
      </dgm:prSet>
      <dgm:spPr/>
    </dgm:pt>
    <dgm:pt modelId="{E95BCF4A-22B1-4970-94B3-BC2635210778}" type="pres">
      <dgm:prSet presAssocID="{FE851E2E-E3BB-449A-97C5-2D404283BEFD}" presName="Accent4" presStyleCnt="0"/>
      <dgm:spPr/>
    </dgm:pt>
    <dgm:pt modelId="{9E192F98-5D19-4E84-9D1F-3EC41B3A2EFE}" type="pres">
      <dgm:prSet presAssocID="{FE851E2E-E3BB-449A-97C5-2D404283BEFD}" presName="Accent" presStyleLbl="bgShp" presStyleIdx="3" presStyleCnt="6" custLinFactY="-9800" custLinFactNeighborX="38680" custLinFactNeighborY="-100000"/>
      <dgm:spPr/>
    </dgm:pt>
    <dgm:pt modelId="{3FEE82C6-D6E8-4DD5-9554-F46E46E1B152}" type="pres">
      <dgm:prSet presAssocID="{FE851E2E-E3BB-449A-97C5-2D404283BEFD}" presName="Child4" presStyleLbl="node1" presStyleIdx="3" presStyleCnt="6" custLinFactNeighborX="3747" custLinFactNeighborY="10816">
        <dgm:presLayoutVars>
          <dgm:chMax val="0"/>
          <dgm:chPref val="0"/>
          <dgm:bulletEnabled val="1"/>
        </dgm:presLayoutVars>
      </dgm:prSet>
      <dgm:spPr/>
    </dgm:pt>
    <dgm:pt modelId="{C1C1F629-34B9-4AC8-968D-CD8640FB27DC}" type="pres">
      <dgm:prSet presAssocID="{20B8B84C-7D95-47EF-9B1A-98217D9A729E}" presName="Accent5" presStyleCnt="0"/>
      <dgm:spPr/>
    </dgm:pt>
    <dgm:pt modelId="{8962F160-3795-44D3-AD3B-546D41EDD405}" type="pres">
      <dgm:prSet presAssocID="{20B8B84C-7D95-47EF-9B1A-98217D9A729E}" presName="Accent" presStyleLbl="bgShp" presStyleIdx="4" presStyleCnt="6" custLinFactNeighborX="91213" custLinFactNeighborY="-31344"/>
      <dgm:spPr/>
    </dgm:pt>
    <dgm:pt modelId="{1DE4E84F-34A7-411A-8F1B-0F1B508B3492}" type="pres">
      <dgm:prSet presAssocID="{20B8B84C-7D95-47EF-9B1A-98217D9A729E}" presName="Child5" presStyleLbl="node1" presStyleIdx="4" presStyleCnt="6" custLinFactNeighborX="-5742" custLinFactNeighborY="-8551">
        <dgm:presLayoutVars>
          <dgm:chMax val="0"/>
          <dgm:chPref val="0"/>
          <dgm:bulletEnabled val="1"/>
        </dgm:presLayoutVars>
      </dgm:prSet>
      <dgm:spPr/>
    </dgm:pt>
    <dgm:pt modelId="{E374740C-AAF6-4E84-B5B3-4C36D5F208FD}" type="pres">
      <dgm:prSet presAssocID="{B01B02F5-153B-412B-9FDA-60DED4EF6DBF}" presName="Accent6" presStyleCnt="0"/>
      <dgm:spPr/>
    </dgm:pt>
    <dgm:pt modelId="{0B4ECA39-31D6-4247-BD41-4555A2820207}" type="pres">
      <dgm:prSet presAssocID="{B01B02F5-153B-412B-9FDA-60DED4EF6DBF}" presName="Accent" presStyleLbl="bgShp" presStyleIdx="5" presStyleCnt="6" custAng="17976860" custLinFactNeighborX="71318" custLinFactNeighborY="52539"/>
      <dgm:spPr/>
    </dgm:pt>
    <dgm:pt modelId="{C40D269F-86AB-49BA-911C-903838A59245}" type="pres">
      <dgm:prSet presAssocID="{B01B02F5-153B-412B-9FDA-60DED4EF6DB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9666E1C-832E-4F45-ADBB-B26943FAC562}" srcId="{C6AF9DB1-C3DB-4E86-93D6-F857FE85E48C}" destId="{F6F578D7-0346-450A-A543-E541AC56BCFC}" srcOrd="2" destOrd="0" parTransId="{CEC19A6E-B059-43AD-8370-2478CDCF9082}" sibTransId="{BD06822E-9F28-4AAA-A018-CE1636BB5EA1}"/>
    <dgm:cxn modelId="{79D12666-C765-4F62-8E11-C66D53FDDFC3}" srcId="{C6AF9DB1-C3DB-4E86-93D6-F857FE85E48C}" destId="{85CCBD8D-13C4-4A77-95EA-3364105646ED}" srcOrd="0" destOrd="0" parTransId="{D6ABA0EC-1404-455F-A1B1-C7396219F702}" sibTransId="{8A64F1B2-498B-41DD-BA63-2D123891A705}"/>
    <dgm:cxn modelId="{1DB9FCD5-07BA-4177-AF6F-C1460AFFB6FF}" type="presOf" srcId="{B01B02F5-153B-412B-9FDA-60DED4EF6DBF}" destId="{C40D269F-86AB-49BA-911C-903838A59245}" srcOrd="0" destOrd="0" presId="urn:microsoft.com/office/officeart/2011/layout/HexagonRadial"/>
    <dgm:cxn modelId="{B9F7F982-3DF9-4072-9731-4756228D578B}" srcId="{D8DD73B9-EF4A-4956-B732-AE6C629567DD}" destId="{C6AF9DB1-C3DB-4E86-93D6-F857FE85E48C}" srcOrd="0" destOrd="0" parTransId="{87451E0E-2C16-430D-B2AD-E2A3CE890236}" sibTransId="{FDE39BFA-FAC9-472A-B911-EA6EF7AC09CA}"/>
    <dgm:cxn modelId="{8E40C938-472F-4B77-8DC4-3D29B4484230}" srcId="{D8DD73B9-EF4A-4956-B732-AE6C629567DD}" destId="{1753C403-F494-4032-95D1-EDDD72F8603D}" srcOrd="1" destOrd="0" parTransId="{A61183BE-75D4-4CFC-B4E3-8402BF9FEEA8}" sibTransId="{17D28F3E-0D84-4A9B-9329-8E56C0FD3B6C}"/>
    <dgm:cxn modelId="{9465F694-9B29-453E-AE7C-45194425D49F}" type="presOf" srcId="{F6F578D7-0346-450A-A543-E541AC56BCFC}" destId="{8EFBE36E-842A-46B0-827A-45DB6742A4A1}" srcOrd="0" destOrd="0" presId="urn:microsoft.com/office/officeart/2011/layout/HexagonRadial"/>
    <dgm:cxn modelId="{9F4F9538-D746-4357-AB42-4A2937D538E7}" type="presOf" srcId="{85CCBD8D-13C4-4A77-95EA-3364105646ED}" destId="{5843EC20-280C-469E-9E90-B7FA900C862E}" srcOrd="0" destOrd="0" presId="urn:microsoft.com/office/officeart/2011/layout/HexagonRadial"/>
    <dgm:cxn modelId="{6E661680-D953-45B4-80FE-F011D805F085}" srcId="{C6AF9DB1-C3DB-4E86-93D6-F857FE85E48C}" destId="{FE851E2E-E3BB-449A-97C5-2D404283BEFD}" srcOrd="3" destOrd="0" parTransId="{E32ECC88-E592-4724-ADF7-C71BB1C94610}" sibTransId="{B072FC18-5D6C-4430-91C9-04F6ABCEC405}"/>
    <dgm:cxn modelId="{7D52364B-3149-4F51-A6A5-8A9EFC78A239}" srcId="{C6AF9DB1-C3DB-4E86-93D6-F857FE85E48C}" destId="{B01B02F5-153B-412B-9FDA-60DED4EF6DBF}" srcOrd="5" destOrd="0" parTransId="{E56D5E22-E11D-4267-8E83-CA75E1D1309F}" sibTransId="{B1B04D34-D9FC-48D7-AF38-3A19AE399773}"/>
    <dgm:cxn modelId="{B2909A2F-6DBF-405F-896B-317A3F09F142}" type="presOf" srcId="{FE851E2E-E3BB-449A-97C5-2D404283BEFD}" destId="{3FEE82C6-D6E8-4DD5-9554-F46E46E1B152}" srcOrd="0" destOrd="0" presId="urn:microsoft.com/office/officeart/2011/layout/HexagonRadial"/>
    <dgm:cxn modelId="{922D88CE-D708-4328-A75A-93C7648BE2CA}" type="presOf" srcId="{E077C12E-8F8A-43F0-B71D-38F024FBE89E}" destId="{116B93A3-E441-43F9-8914-49783D2849B7}" srcOrd="0" destOrd="0" presId="urn:microsoft.com/office/officeart/2011/layout/HexagonRadial"/>
    <dgm:cxn modelId="{C872569F-261C-4928-ACF0-5C131266664B}" type="presOf" srcId="{D8DD73B9-EF4A-4956-B732-AE6C629567DD}" destId="{82FE2D44-8869-4488-9137-E8DB7080D5E1}" srcOrd="0" destOrd="0" presId="urn:microsoft.com/office/officeart/2011/layout/HexagonRadial"/>
    <dgm:cxn modelId="{7EEC403E-4CF2-424D-A28B-9FBAA2C087C6}" type="presOf" srcId="{20B8B84C-7D95-47EF-9B1A-98217D9A729E}" destId="{1DE4E84F-34A7-411A-8F1B-0F1B508B3492}" srcOrd="0" destOrd="0" presId="urn:microsoft.com/office/officeart/2011/layout/HexagonRadial"/>
    <dgm:cxn modelId="{E02AB50D-E8AC-4B35-812B-2EA6A8F1AEF8}" srcId="{C6AF9DB1-C3DB-4E86-93D6-F857FE85E48C}" destId="{20B8B84C-7D95-47EF-9B1A-98217D9A729E}" srcOrd="4" destOrd="0" parTransId="{3CCE9C83-8CD7-41F3-8A8F-AF70A6D7875B}" sibTransId="{B7516BA2-D98F-4D8D-8059-C3E8092F7C77}"/>
    <dgm:cxn modelId="{5E6FC77A-72B5-465F-8FBA-F89ECB8D36E7}" srcId="{C6AF9DB1-C3DB-4E86-93D6-F857FE85E48C}" destId="{E077C12E-8F8A-43F0-B71D-38F024FBE89E}" srcOrd="1" destOrd="0" parTransId="{C3C78437-0C02-4F8F-9C1F-92EDE87C0D1E}" sibTransId="{E93FEF7E-03E0-4C7B-AA64-213C0DEABBB5}"/>
    <dgm:cxn modelId="{E9E6EBB4-9A6E-40BF-85D0-3CF4C708C36B}" type="presOf" srcId="{C6AF9DB1-C3DB-4E86-93D6-F857FE85E48C}" destId="{D723AB05-5DBF-49B1-87E9-6AADB37D4377}" srcOrd="0" destOrd="0" presId="urn:microsoft.com/office/officeart/2011/layout/HexagonRadial"/>
    <dgm:cxn modelId="{F43B7078-3DD0-4F8B-8827-BBACC757E502}" type="presParOf" srcId="{82FE2D44-8869-4488-9137-E8DB7080D5E1}" destId="{D723AB05-5DBF-49B1-87E9-6AADB37D4377}" srcOrd="0" destOrd="0" presId="urn:microsoft.com/office/officeart/2011/layout/HexagonRadial"/>
    <dgm:cxn modelId="{4AD5FA9A-A1E4-4AED-9A13-2F6E9B63EB75}" type="presParOf" srcId="{82FE2D44-8869-4488-9137-E8DB7080D5E1}" destId="{486D88BF-E629-4E90-B7D3-48D709CF1516}" srcOrd="1" destOrd="0" presId="urn:microsoft.com/office/officeart/2011/layout/HexagonRadial"/>
    <dgm:cxn modelId="{69297521-0288-47D2-99EF-3994C3229452}" type="presParOf" srcId="{486D88BF-E629-4E90-B7D3-48D709CF1516}" destId="{665448B5-3463-412C-A99C-9C5636B995E9}" srcOrd="0" destOrd="0" presId="urn:microsoft.com/office/officeart/2011/layout/HexagonRadial"/>
    <dgm:cxn modelId="{77D18570-0827-4E70-98C4-67D51BBDC762}" type="presParOf" srcId="{82FE2D44-8869-4488-9137-E8DB7080D5E1}" destId="{5843EC20-280C-469E-9E90-B7FA900C862E}" srcOrd="2" destOrd="0" presId="urn:microsoft.com/office/officeart/2011/layout/HexagonRadial"/>
    <dgm:cxn modelId="{F97E08BB-3A87-414A-B096-2EC347A82F64}" type="presParOf" srcId="{82FE2D44-8869-4488-9137-E8DB7080D5E1}" destId="{FBB4A24F-1141-4741-AB5F-9C5BD7392413}" srcOrd="3" destOrd="0" presId="urn:microsoft.com/office/officeart/2011/layout/HexagonRadial"/>
    <dgm:cxn modelId="{2671C152-2093-41BA-8117-2861DFAAE1D1}" type="presParOf" srcId="{FBB4A24F-1141-4741-AB5F-9C5BD7392413}" destId="{79AEE0C6-7239-486E-87A7-A029B86A72E0}" srcOrd="0" destOrd="0" presId="urn:microsoft.com/office/officeart/2011/layout/HexagonRadial"/>
    <dgm:cxn modelId="{21835758-03AA-49D3-A594-867CFC9CDB48}" type="presParOf" srcId="{82FE2D44-8869-4488-9137-E8DB7080D5E1}" destId="{116B93A3-E441-43F9-8914-49783D2849B7}" srcOrd="4" destOrd="0" presId="urn:microsoft.com/office/officeart/2011/layout/HexagonRadial"/>
    <dgm:cxn modelId="{AA731416-CC39-4F2D-84A4-A9F55DD9B449}" type="presParOf" srcId="{82FE2D44-8869-4488-9137-E8DB7080D5E1}" destId="{CD581049-0F55-4DAC-9D75-8B425C2991E2}" srcOrd="5" destOrd="0" presId="urn:microsoft.com/office/officeart/2011/layout/HexagonRadial"/>
    <dgm:cxn modelId="{8692726C-8751-4745-898B-6AA533EDB066}" type="presParOf" srcId="{CD581049-0F55-4DAC-9D75-8B425C2991E2}" destId="{21B54215-172F-4207-99DE-E505D850DE90}" srcOrd="0" destOrd="0" presId="urn:microsoft.com/office/officeart/2011/layout/HexagonRadial"/>
    <dgm:cxn modelId="{93E46CCF-C465-43E5-9A30-575DAAEC0256}" type="presParOf" srcId="{82FE2D44-8869-4488-9137-E8DB7080D5E1}" destId="{8EFBE36E-842A-46B0-827A-45DB6742A4A1}" srcOrd="6" destOrd="0" presId="urn:microsoft.com/office/officeart/2011/layout/HexagonRadial"/>
    <dgm:cxn modelId="{579DA921-1485-4EA3-A4BD-A331038A4897}" type="presParOf" srcId="{82FE2D44-8869-4488-9137-E8DB7080D5E1}" destId="{E95BCF4A-22B1-4970-94B3-BC2635210778}" srcOrd="7" destOrd="0" presId="urn:microsoft.com/office/officeart/2011/layout/HexagonRadial"/>
    <dgm:cxn modelId="{85C09A0E-73E0-4940-9746-E468EA93BC3F}" type="presParOf" srcId="{E95BCF4A-22B1-4970-94B3-BC2635210778}" destId="{9E192F98-5D19-4E84-9D1F-3EC41B3A2EFE}" srcOrd="0" destOrd="0" presId="urn:microsoft.com/office/officeart/2011/layout/HexagonRadial"/>
    <dgm:cxn modelId="{58515173-0A75-4470-8999-2BA15EF996A5}" type="presParOf" srcId="{82FE2D44-8869-4488-9137-E8DB7080D5E1}" destId="{3FEE82C6-D6E8-4DD5-9554-F46E46E1B152}" srcOrd="8" destOrd="0" presId="urn:microsoft.com/office/officeart/2011/layout/HexagonRadial"/>
    <dgm:cxn modelId="{3909169C-15ED-47DD-A896-1CC9FB639819}" type="presParOf" srcId="{82FE2D44-8869-4488-9137-E8DB7080D5E1}" destId="{C1C1F629-34B9-4AC8-968D-CD8640FB27DC}" srcOrd="9" destOrd="0" presId="urn:microsoft.com/office/officeart/2011/layout/HexagonRadial"/>
    <dgm:cxn modelId="{FC3B1F20-C87B-44FD-B846-4BD026C9B5AC}" type="presParOf" srcId="{C1C1F629-34B9-4AC8-968D-CD8640FB27DC}" destId="{8962F160-3795-44D3-AD3B-546D41EDD405}" srcOrd="0" destOrd="0" presId="urn:microsoft.com/office/officeart/2011/layout/HexagonRadial"/>
    <dgm:cxn modelId="{9A3FB88C-E380-4759-8A4F-727B77A64CBF}" type="presParOf" srcId="{82FE2D44-8869-4488-9137-E8DB7080D5E1}" destId="{1DE4E84F-34A7-411A-8F1B-0F1B508B3492}" srcOrd="10" destOrd="0" presId="urn:microsoft.com/office/officeart/2011/layout/HexagonRadial"/>
    <dgm:cxn modelId="{B6B46ED9-0822-40AB-8465-442160DD4EDA}" type="presParOf" srcId="{82FE2D44-8869-4488-9137-E8DB7080D5E1}" destId="{E374740C-AAF6-4E84-B5B3-4C36D5F208FD}" srcOrd="11" destOrd="0" presId="urn:microsoft.com/office/officeart/2011/layout/HexagonRadial"/>
    <dgm:cxn modelId="{240E8643-6B12-4B1A-9989-3822C2E859FC}" type="presParOf" srcId="{E374740C-AAF6-4E84-B5B3-4C36D5F208FD}" destId="{0B4ECA39-31D6-4247-BD41-4555A2820207}" srcOrd="0" destOrd="0" presId="urn:microsoft.com/office/officeart/2011/layout/HexagonRadial"/>
    <dgm:cxn modelId="{FD45372A-CA4F-4FDD-95AB-900A22AE563F}" type="presParOf" srcId="{82FE2D44-8869-4488-9137-E8DB7080D5E1}" destId="{C40D269F-86AB-49BA-911C-903838A5924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3AB05-5DBF-49B1-87E9-6AADB37D4377}">
      <dsp:nvSpPr>
        <dsp:cNvPr id="0" name=""/>
        <dsp:cNvSpPr/>
      </dsp:nvSpPr>
      <dsp:spPr>
        <a:xfrm>
          <a:off x="2366517" y="1417606"/>
          <a:ext cx="1846400" cy="159721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DICOM</a:t>
          </a:r>
          <a:endParaRPr lang="en-US" sz="3300" kern="1200" dirty="0"/>
        </a:p>
      </dsp:txBody>
      <dsp:txXfrm>
        <a:off x="2672491" y="1682286"/>
        <a:ext cx="1234452" cy="1067850"/>
      </dsp:txXfrm>
    </dsp:sp>
    <dsp:sp modelId="{79AEE0C6-7239-486E-87A7-A029B86A72E0}">
      <dsp:nvSpPr>
        <dsp:cNvPr id="0" name=""/>
        <dsp:cNvSpPr/>
      </dsp:nvSpPr>
      <dsp:spPr>
        <a:xfrm flipV="1">
          <a:off x="2963120" y="1066742"/>
          <a:ext cx="696641" cy="350869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3EC20-280C-469E-9E90-B7FA900C862E}">
      <dsp:nvSpPr>
        <dsp:cNvPr id="0" name=""/>
        <dsp:cNvSpPr/>
      </dsp:nvSpPr>
      <dsp:spPr>
        <a:xfrm>
          <a:off x="2513021" y="0"/>
          <a:ext cx="1513111" cy="130901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MRI</a:t>
          </a:r>
          <a:endParaRPr lang="en-US" sz="3300" kern="1200" dirty="0"/>
        </a:p>
      </dsp:txBody>
      <dsp:txXfrm>
        <a:off x="2763776" y="216932"/>
        <a:ext cx="1011601" cy="875155"/>
      </dsp:txXfrm>
    </dsp:sp>
    <dsp:sp modelId="{21B54215-172F-4207-99DE-E505D850DE90}">
      <dsp:nvSpPr>
        <dsp:cNvPr id="0" name=""/>
        <dsp:cNvSpPr/>
      </dsp:nvSpPr>
      <dsp:spPr>
        <a:xfrm>
          <a:off x="3950900" y="1342089"/>
          <a:ext cx="696641" cy="7182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B93A3-E441-43F9-8914-49783D2849B7}">
      <dsp:nvSpPr>
        <dsp:cNvPr id="0" name=""/>
        <dsp:cNvSpPr/>
      </dsp:nvSpPr>
      <dsp:spPr>
        <a:xfrm>
          <a:off x="3962395" y="758062"/>
          <a:ext cx="1513111" cy="130901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CT</a:t>
          </a:r>
          <a:endParaRPr lang="en-US" sz="3300" kern="1200" dirty="0"/>
        </a:p>
      </dsp:txBody>
      <dsp:txXfrm>
        <a:off x="4213150" y="974994"/>
        <a:ext cx="1011601" cy="875155"/>
      </dsp:txXfrm>
    </dsp:sp>
    <dsp:sp modelId="{9E192F98-5D19-4E84-9D1F-3EC41B3A2EFE}">
      <dsp:nvSpPr>
        <dsp:cNvPr id="0" name=""/>
        <dsp:cNvSpPr/>
      </dsp:nvSpPr>
      <dsp:spPr>
        <a:xfrm>
          <a:off x="3950895" y="2418270"/>
          <a:ext cx="696641" cy="6002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BE36E-842A-46B0-827A-45DB6742A4A1}">
      <dsp:nvSpPr>
        <dsp:cNvPr id="0" name=""/>
        <dsp:cNvSpPr/>
      </dsp:nvSpPr>
      <dsp:spPr>
        <a:xfrm>
          <a:off x="4117671" y="2418279"/>
          <a:ext cx="1513111" cy="130901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NM</a:t>
          </a:r>
          <a:endParaRPr lang="en-US" sz="3300" kern="1200" dirty="0"/>
        </a:p>
      </dsp:txBody>
      <dsp:txXfrm>
        <a:off x="4368426" y="2635211"/>
        <a:ext cx="1011601" cy="875155"/>
      </dsp:txXfrm>
    </dsp:sp>
    <dsp:sp modelId="{8962F160-3795-44D3-AD3B-546D41EDD405}">
      <dsp:nvSpPr>
        <dsp:cNvPr id="0" name=""/>
        <dsp:cNvSpPr/>
      </dsp:nvSpPr>
      <dsp:spPr>
        <a:xfrm>
          <a:off x="2915848" y="3020689"/>
          <a:ext cx="696641" cy="6002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E82C6-D6E8-4DD5-9554-F46E46E1B152}">
      <dsp:nvSpPr>
        <dsp:cNvPr id="0" name=""/>
        <dsp:cNvSpPr/>
      </dsp:nvSpPr>
      <dsp:spPr>
        <a:xfrm>
          <a:off x="2503761" y="3193971"/>
          <a:ext cx="1513111" cy="130901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US</a:t>
          </a:r>
          <a:endParaRPr lang="en-US" sz="3300" kern="1200" dirty="0"/>
        </a:p>
      </dsp:txBody>
      <dsp:txXfrm>
        <a:off x="2754516" y="3410903"/>
        <a:ext cx="1011601" cy="875155"/>
      </dsp:txXfrm>
    </dsp:sp>
    <dsp:sp modelId="{0B4ECA39-31D6-4247-BD41-4555A2820207}">
      <dsp:nvSpPr>
        <dsp:cNvPr id="0" name=""/>
        <dsp:cNvSpPr/>
      </dsp:nvSpPr>
      <dsp:spPr>
        <a:xfrm rot="17976860">
          <a:off x="1950902" y="2402500"/>
          <a:ext cx="696641" cy="6002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4E84F-34A7-411A-8F1B-0F1B508B3492}">
      <dsp:nvSpPr>
        <dsp:cNvPr id="0" name=""/>
        <dsp:cNvSpPr/>
      </dsp:nvSpPr>
      <dsp:spPr>
        <a:xfrm>
          <a:off x="966040" y="2276902"/>
          <a:ext cx="1513111" cy="130901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CR</a:t>
          </a:r>
          <a:endParaRPr lang="en-US" sz="3300" kern="1200" dirty="0"/>
        </a:p>
      </dsp:txBody>
      <dsp:txXfrm>
        <a:off x="1216795" y="2493834"/>
        <a:ext cx="1011601" cy="875155"/>
      </dsp:txXfrm>
    </dsp:sp>
    <dsp:sp modelId="{C40D269F-86AB-49BA-911C-903838A59245}">
      <dsp:nvSpPr>
        <dsp:cNvPr id="0" name=""/>
        <dsp:cNvSpPr/>
      </dsp:nvSpPr>
      <dsp:spPr>
        <a:xfrm>
          <a:off x="1052923" y="803333"/>
          <a:ext cx="1513111" cy="130901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DR</a:t>
          </a:r>
          <a:endParaRPr lang="en-US" sz="3300" kern="1200" dirty="0"/>
        </a:p>
      </dsp:txBody>
      <dsp:txXfrm>
        <a:off x="1303678" y="1020265"/>
        <a:ext cx="1011601" cy="875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C9D51-4DAF-4A77-AC14-091DBE32A426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4024D-1273-4053-BD31-2CB786D8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7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DICOM</a:t>
            </a:r>
            <a:r>
              <a:rPr lang="en-US" baseline="0" dirty="0" smtClean="0"/>
              <a:t> – Digital Imaging &amp; Communication In Medicine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024D-1273-4053-BD31-2CB786D84F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7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2C1D-9152-4712-A62F-346038A2C92A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D079-C7A6-4D8A-8EF9-2408E2BA175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2C1D-9152-4712-A62F-346038A2C92A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D079-C7A6-4D8A-8EF9-2408E2BA1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2C1D-9152-4712-A62F-346038A2C92A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D079-C7A6-4D8A-8EF9-2408E2BA1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2C1D-9152-4712-A62F-346038A2C92A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D079-C7A6-4D8A-8EF9-2408E2BA17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2C1D-9152-4712-A62F-346038A2C92A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D079-C7A6-4D8A-8EF9-2408E2BA1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2C1D-9152-4712-A62F-346038A2C92A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D079-C7A6-4D8A-8EF9-2408E2BA1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2C1D-9152-4712-A62F-346038A2C92A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D079-C7A6-4D8A-8EF9-2408E2BA1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2C1D-9152-4712-A62F-346038A2C92A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D079-C7A6-4D8A-8EF9-2408E2BA1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2C1D-9152-4712-A62F-346038A2C92A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D079-C7A6-4D8A-8EF9-2408E2BA1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2C1D-9152-4712-A62F-346038A2C92A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D079-C7A6-4D8A-8EF9-2408E2BA1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2C1D-9152-4712-A62F-346038A2C92A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D079-C7A6-4D8A-8EF9-2408E2BA1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37B2C1D-9152-4712-A62F-346038A2C92A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602D079-C7A6-4D8A-8EF9-2408E2BA175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Today &amp; Tomorrow</a:t>
            </a:r>
          </a:p>
          <a:p>
            <a:r>
              <a:rPr lang="en-US" dirty="0" smtClean="0"/>
              <a:t>From Analogue to Digital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Radiologic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CR uses an Imaging Plate (IP)</a:t>
            </a:r>
          </a:p>
        </p:txBody>
      </p:sp>
      <p:pic>
        <p:nvPicPr>
          <p:cNvPr id="5" name="Picture 4" descr="10X12PLATES(CRSTVI)%20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45720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0X12CASSETTE(TYPE3A)USED%20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67" y="990600"/>
            <a:ext cx="44005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5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F1E359B-432F-4075-A9E5-97517F1CDEA9}" type="slidenum">
              <a:rPr lang="en-US" sz="1400">
                <a:latin typeface="Arial Black" pitchFamily="34" charset="0"/>
              </a:rPr>
              <a:pPr algn="r" eaLnBrk="1" hangingPunct="1"/>
              <a:t>11</a:t>
            </a:fld>
            <a:endParaRPr lang="en-US" sz="1400">
              <a:latin typeface="Arial Blac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4538"/>
            <a:ext cx="7924800" cy="596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1"/>
            <a:ext cx="8229600" cy="5921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CR steps</a:t>
            </a:r>
          </a:p>
        </p:txBody>
      </p:sp>
    </p:spTree>
    <p:extLst>
      <p:ext uri="{BB962C8B-B14F-4D97-AF65-F5344CB8AC3E}">
        <p14:creationId xmlns:p14="http://schemas.microsoft.com/office/powerpoint/2010/main" val="16458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 rot="16035399">
            <a:off x="2473325" y="4000500"/>
            <a:ext cx="3352800" cy="1143000"/>
          </a:xfrm>
          <a:prstGeom prst="cube">
            <a:avLst>
              <a:gd name="adj" fmla="val 57046"/>
            </a:avLst>
          </a:prstGeom>
          <a:gradFill rotWithShape="1">
            <a:gsLst>
              <a:gs pos="0">
                <a:srgbClr val="3B3B3B"/>
              </a:gs>
              <a:gs pos="50000">
                <a:srgbClr val="808080"/>
              </a:gs>
              <a:gs pos="100000">
                <a:srgbClr val="3B3B3B"/>
              </a:gs>
            </a:gsLst>
            <a:lin ang="5400000" scaled="1"/>
          </a:gradFill>
          <a:ln>
            <a:noFill/>
          </a:ln>
          <a:effectLst>
            <a:outerShdw dist="107763" dir="18900000" algn="ctr" rotWithShape="0">
              <a:srgbClr val="0000A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CR Reader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715000" y="1905000"/>
            <a:ext cx="2819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It is a compact mechanico, optico, computer assemble.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16036421">
            <a:off x="1697831" y="3861594"/>
            <a:ext cx="3046413" cy="20288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808080"/>
              </a:gs>
              <a:gs pos="50000">
                <a:srgbClr val="3B3B3B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0000AC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5985076">
            <a:off x="2743200" y="2438400"/>
            <a:ext cx="838200" cy="2057400"/>
          </a:xfrm>
          <a:prstGeom prst="cube">
            <a:avLst>
              <a:gd name="adj" fmla="val 66273"/>
            </a:avLst>
          </a:prstGeom>
          <a:gradFill rotWithShape="1">
            <a:gsLst>
              <a:gs pos="0">
                <a:srgbClr val="808080"/>
              </a:gs>
              <a:gs pos="100000">
                <a:srgbClr val="3B3B3B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0000AC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6022922">
            <a:off x="2626519" y="2782094"/>
            <a:ext cx="838200" cy="760412"/>
          </a:xfrm>
          <a:prstGeom prst="cube">
            <a:avLst>
              <a:gd name="adj" fmla="val 84486"/>
            </a:avLst>
          </a:prstGeom>
          <a:solidFill>
            <a:srgbClr val="66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AC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16022922">
            <a:off x="3502025" y="2436813"/>
            <a:ext cx="682625" cy="1295400"/>
          </a:xfrm>
          <a:prstGeom prst="cube">
            <a:avLst>
              <a:gd name="adj" fmla="val 84486"/>
            </a:avLst>
          </a:prstGeom>
          <a:gradFill rotWithShape="1">
            <a:gsLst>
              <a:gs pos="0">
                <a:srgbClr val="808080"/>
              </a:gs>
              <a:gs pos="50000">
                <a:srgbClr val="3B3B3B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0000A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 rot="4940021">
            <a:off x="3586956" y="1518444"/>
            <a:ext cx="147638" cy="768350"/>
          </a:xfrm>
          <a:prstGeom prst="parallelogram">
            <a:avLst>
              <a:gd name="adj" fmla="val 12676"/>
            </a:avLst>
          </a:prstGeom>
          <a:solidFill>
            <a:srgbClr val="66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      abcd</a:t>
            </a: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 rot="15888358">
            <a:off x="2169319" y="1945481"/>
            <a:ext cx="1447800" cy="3000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1 w 21600"/>
              <a:gd name="T13" fmla="*/ 3391 h 21600"/>
              <a:gd name="T14" fmla="*/ 18209 w 21600"/>
              <a:gd name="T15" fmla="*/ 1820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181" y="21600"/>
                </a:lnTo>
                <a:lnTo>
                  <a:pt x="1841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B3B3B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 rot="5052432">
            <a:off x="3616325" y="1797050"/>
            <a:ext cx="1447800" cy="2984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06 w 21600"/>
              <a:gd name="T13" fmla="*/ 3006 h 21600"/>
              <a:gd name="T14" fmla="*/ 18594 w 21600"/>
              <a:gd name="T15" fmla="*/ 185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412" y="21600"/>
                </a:lnTo>
                <a:lnTo>
                  <a:pt x="191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B3B3B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 rot="21212460">
            <a:off x="2743200" y="1295400"/>
            <a:ext cx="1676400" cy="2746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9 w 21600"/>
              <a:gd name="T13" fmla="*/ 3559 h 21600"/>
              <a:gd name="T14" fmla="*/ 18041 w 21600"/>
              <a:gd name="T15" fmla="*/ 180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517" y="21600"/>
                </a:lnTo>
                <a:lnTo>
                  <a:pt x="18083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B3B3B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 rot="4940021">
            <a:off x="3617118" y="1412082"/>
            <a:ext cx="87313" cy="768350"/>
          </a:xfrm>
          <a:prstGeom prst="parallelogram">
            <a:avLst>
              <a:gd name="adj" fmla="val 12676"/>
            </a:avLst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      abcd</a:t>
            </a: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 rot="4940021">
            <a:off x="3623468" y="1710532"/>
            <a:ext cx="74613" cy="768350"/>
          </a:xfrm>
          <a:prstGeom prst="parallelogram">
            <a:avLst>
              <a:gd name="adj" fmla="val 12676"/>
            </a:avLst>
          </a:prstGeom>
          <a:solidFill>
            <a:srgbClr val="FFFF99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      abcd</a:t>
            </a:r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429000" y="2438400"/>
            <a:ext cx="533400" cy="533400"/>
          </a:xfrm>
          <a:prstGeom prst="ca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 rot="4940021">
            <a:off x="3586956" y="1899444"/>
            <a:ext cx="147638" cy="768350"/>
          </a:xfrm>
          <a:prstGeom prst="parallelogram">
            <a:avLst>
              <a:gd name="adj" fmla="val 12676"/>
            </a:avLst>
          </a:prstGeom>
          <a:solidFill>
            <a:srgbClr val="0099FF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      abcd</a:t>
            </a: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 rot="21179721" flipV="1">
            <a:off x="3124200" y="2438400"/>
            <a:ext cx="914400" cy="76200"/>
          </a:xfrm>
          <a:prstGeom prst="rect">
            <a:avLst/>
          </a:prstGeom>
          <a:solidFill>
            <a:srgbClr val="FFE70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 rot="4940021">
            <a:off x="3584575" y="1292225"/>
            <a:ext cx="152400" cy="768350"/>
          </a:xfrm>
          <a:prstGeom prst="parallelogram">
            <a:avLst>
              <a:gd name="adj" fmla="val 12676"/>
            </a:avLst>
          </a:prstGeom>
          <a:solidFill>
            <a:srgbClr val="66FFCC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      abcd</a:t>
            </a:r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 rot="10452432">
            <a:off x="2819400" y="2514600"/>
            <a:ext cx="1754188" cy="2746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9 w 21600"/>
              <a:gd name="T13" fmla="*/ 3559 h 21600"/>
              <a:gd name="T14" fmla="*/ 18041 w 21600"/>
              <a:gd name="T15" fmla="*/ 180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517" y="21600"/>
                </a:lnTo>
                <a:lnTo>
                  <a:pt x="18083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B3B3B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AutoShape 29"/>
          <p:cNvSpPr>
            <a:spLocks noChangeArrowheads="1"/>
          </p:cNvSpPr>
          <p:nvPr/>
        </p:nvSpPr>
        <p:spPr bwMode="auto">
          <a:xfrm rot="16022922">
            <a:off x="2591594" y="2818606"/>
            <a:ext cx="685800" cy="687388"/>
          </a:xfrm>
          <a:prstGeom prst="cube">
            <a:avLst>
              <a:gd name="adj" fmla="val 8448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AC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 rot="16022922">
            <a:off x="2443163" y="2889250"/>
            <a:ext cx="763587" cy="614363"/>
          </a:xfrm>
          <a:prstGeom prst="cube">
            <a:avLst>
              <a:gd name="adj" fmla="val 84486"/>
            </a:avLst>
          </a:prstGeom>
          <a:solidFill>
            <a:srgbClr val="66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AC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 rot="16022922">
            <a:off x="2438400" y="2971800"/>
            <a:ext cx="455613" cy="608013"/>
          </a:xfrm>
          <a:prstGeom prst="cube">
            <a:avLst>
              <a:gd name="adj" fmla="val 84486"/>
            </a:avLst>
          </a:prstGeom>
          <a:solidFill>
            <a:srgbClr val="5F5F5F"/>
          </a:solidFill>
          <a:ln>
            <a:noFill/>
          </a:ln>
          <a:effectLst>
            <a:outerShdw dist="107763" dir="2700000" algn="ctr" rotWithShape="0">
              <a:srgbClr val="0000A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AutoShape 30"/>
          <p:cNvSpPr>
            <a:spLocks noChangeArrowheads="1"/>
          </p:cNvSpPr>
          <p:nvPr/>
        </p:nvSpPr>
        <p:spPr bwMode="auto">
          <a:xfrm rot="16022922">
            <a:off x="3310731" y="3010694"/>
            <a:ext cx="303213" cy="384175"/>
          </a:xfrm>
          <a:prstGeom prst="cube">
            <a:avLst>
              <a:gd name="adj" fmla="val 84486"/>
            </a:avLst>
          </a:prstGeom>
          <a:solidFill>
            <a:srgbClr val="808080"/>
          </a:solidFill>
          <a:ln>
            <a:noFill/>
          </a:ln>
          <a:effectLst>
            <a:outerShdw dist="107763" dir="2700000" algn="ctr" rotWithShape="0">
              <a:srgbClr val="0000A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2819400" y="5029200"/>
            <a:ext cx="152400" cy="228600"/>
          </a:xfrm>
          <a:prstGeom prst="rect">
            <a:avLst/>
          </a:prstGeom>
          <a:solidFill>
            <a:srgbClr val="6600FF"/>
          </a:solidFill>
          <a:ln w="9525">
            <a:solidFill>
              <a:srgbClr val="6600FF"/>
            </a:solidFill>
            <a:miter lim="800000"/>
            <a:headEnd/>
            <a:tailEnd/>
          </a:ln>
          <a:effectLst>
            <a:outerShdw dist="107763" dir="2700000" algn="ctr" rotWithShape="0">
              <a:srgbClr val="0000AC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2743200" y="4114800"/>
            <a:ext cx="152400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2895600" y="5105400"/>
            <a:ext cx="76200" cy="7620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>
            <a:off x="1828800" y="2057400"/>
            <a:ext cx="990600" cy="990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533400" y="1676400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Insert IP cassette here</a:t>
            </a: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 rot="21298382">
            <a:off x="3124200" y="1676400"/>
            <a:ext cx="76200" cy="6858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21238399">
            <a:off x="3276600" y="3962400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Fuji CR reader</a:t>
            </a:r>
          </a:p>
        </p:txBody>
      </p:sp>
    </p:spTree>
    <p:extLst>
      <p:ext uri="{BB962C8B-B14F-4D97-AF65-F5344CB8AC3E}">
        <p14:creationId xmlns:p14="http://schemas.microsoft.com/office/powerpoint/2010/main" val="42452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9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All –digital imaging provides following advantages over screen-film radiography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22098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 chemical processing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Post Enhancement of the image information content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 filing and storage of hardcopies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Images can be viewed at several places at a time (networking)</a:t>
            </a:r>
          </a:p>
        </p:txBody>
      </p:sp>
    </p:spTree>
    <p:extLst>
      <p:ext uri="{BB962C8B-B14F-4D97-AF65-F5344CB8AC3E}">
        <p14:creationId xmlns:p14="http://schemas.microsoft.com/office/powerpoint/2010/main" val="3719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Flat panel detector for DDR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3" name="Picture 2" descr="C:\Users\Anura\Pictures\17x17_FPD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732588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5638800"/>
            <a:ext cx="510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Available in portable form also</a:t>
            </a:r>
          </a:p>
        </p:txBody>
      </p:sp>
    </p:spTree>
    <p:extLst>
      <p:ext uri="{BB962C8B-B14F-4D97-AF65-F5344CB8AC3E}">
        <p14:creationId xmlns:p14="http://schemas.microsoft.com/office/powerpoint/2010/main" val="33805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Indirect DR with CCD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066800"/>
            <a:ext cx="4038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CsI phosphor coupled with Tiled CCD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4648200" y="1371600"/>
            <a:ext cx="4038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CCD detector for DR</a:t>
            </a:r>
          </a:p>
        </p:txBody>
      </p:sp>
      <p:pic>
        <p:nvPicPr>
          <p:cNvPr id="5" name="Picture 4" descr="Tiled CCd with 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43434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iled ccd for D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40100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6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38200" y="566738"/>
            <a:ext cx="8229600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DR system with CCD</a:t>
            </a:r>
          </a:p>
        </p:txBody>
      </p:sp>
      <p:pic>
        <p:nvPicPr>
          <p:cNvPr id="3" name="Picture 4" descr="CsICCD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7912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2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Manipulation of Images</a:t>
            </a: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3" name="Picture 9" descr="Picture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00200"/>
            <a:ext cx="43164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Picture 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7863"/>
            <a:ext cx="4343400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1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Manipulation of Images</a:t>
            </a: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69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Conventional Mammography Vs DMT</a:t>
            </a:r>
          </a:p>
        </p:txBody>
      </p:sp>
      <p:pic>
        <p:nvPicPr>
          <p:cNvPr id="3" name="Picture 4" descr="mammogram vs DMT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49413"/>
            <a:ext cx="6553200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4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image?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Digital Image Management  System (DIMS)/PACS</a:t>
            </a:r>
          </a:p>
        </p:txBody>
      </p:sp>
      <p:pic>
        <p:nvPicPr>
          <p:cNvPr id="3" name="Picture 4" descr="DI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3" y="1409171"/>
            <a:ext cx="6924675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2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xagon 10"/>
          <p:cNvSpPr/>
          <p:nvPr/>
        </p:nvSpPr>
        <p:spPr>
          <a:xfrm rot="4869727" flipV="1">
            <a:off x="2089226" y="2709070"/>
            <a:ext cx="696641" cy="594915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Hexagon 4"/>
          <p:cNvSpPr/>
          <p:nvPr/>
        </p:nvSpPr>
        <p:spPr>
          <a:xfrm rot="7648206">
            <a:off x="3617122" y="2880498"/>
            <a:ext cx="636585" cy="548502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r>
              <a:rPr lang="en-US" dirty="0" smtClean="0"/>
              <a:t>System  integration using </a:t>
            </a:r>
            <a:r>
              <a:rPr lang="en-US" sz="4000" dirty="0" smtClean="0"/>
              <a:t>DICOM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70386794"/>
              </p:ext>
            </p:extLst>
          </p:nvPr>
        </p:nvGraphicFramePr>
        <p:xfrm>
          <a:off x="0" y="1219200"/>
          <a:ext cx="6400800" cy="450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ight Arrow 5"/>
          <p:cNvSpPr/>
          <p:nvPr/>
        </p:nvSpPr>
        <p:spPr>
          <a:xfrm>
            <a:off x="4157133" y="3352800"/>
            <a:ext cx="2362200" cy="163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519332" y="2530245"/>
            <a:ext cx="2319867" cy="1645109"/>
            <a:chOff x="4117671" y="2418279"/>
            <a:chExt cx="1513111" cy="1309019"/>
          </a:xfrm>
        </p:grpSpPr>
        <p:sp>
          <p:nvSpPr>
            <p:cNvPr id="8" name="Hexagon 7"/>
            <p:cNvSpPr/>
            <p:nvPr/>
          </p:nvSpPr>
          <p:spPr>
            <a:xfrm>
              <a:off x="4117671" y="2418279"/>
              <a:ext cx="1513111" cy="1309019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Hexagon 4"/>
            <p:cNvSpPr/>
            <p:nvPr/>
          </p:nvSpPr>
          <p:spPr>
            <a:xfrm>
              <a:off x="4368426" y="2635211"/>
              <a:ext cx="1011601" cy="875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800" kern="1200" dirty="0" smtClean="0"/>
                <a:t>Network</a:t>
              </a:r>
              <a:endParaRPr lang="en-US" sz="3800" kern="12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05809" y="6324600"/>
            <a:ext cx="3642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latin typeface="Calibri"/>
              </a:rPr>
              <a:t>DICOM – Digital Imaging &amp; Communication In Medicine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3214" y="6139934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Imaging &amp; Communication in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Advantage of Digital with PACS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38200" y="1524000"/>
            <a:ext cx="1447800" cy="6858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Examination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scheduled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819400" y="1524000"/>
            <a:ext cx="1600200" cy="762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Patient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registered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362200" y="1905000"/>
            <a:ext cx="3810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76800" y="1524000"/>
            <a:ext cx="1295400" cy="762000"/>
          </a:xfrm>
          <a:prstGeom prst="rect">
            <a:avLst/>
          </a:prstGeom>
          <a:solidFill>
            <a:srgbClr val="00B0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Folder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prepared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495800" y="1905000"/>
            <a:ext cx="3810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629400" y="1524000"/>
            <a:ext cx="1447800" cy="6858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Escort Pt. 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X-ray room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6248400" y="1905000"/>
            <a:ext cx="3810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705600" y="2743200"/>
            <a:ext cx="1295400" cy="6096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Position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patient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7239000" y="2286000"/>
            <a:ext cx="0" cy="3810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705600" y="3733800"/>
            <a:ext cx="1219200" cy="609600"/>
          </a:xfrm>
          <a:prstGeom prst="rect">
            <a:avLst/>
          </a:prstGeom>
          <a:gradFill rotWithShape="1">
            <a:gsLst>
              <a:gs pos="0">
                <a:srgbClr val="FFE701">
                  <a:alpha val="48000"/>
                </a:srgbClr>
              </a:gs>
              <a:gs pos="100000">
                <a:srgbClr val="FFE701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rPr>
              <a:t>Load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rPr>
              <a:t>cassette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7239000" y="3352800"/>
            <a:ext cx="0" cy="3810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6705600" y="4724400"/>
            <a:ext cx="1295400" cy="6858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Perform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examination</a:t>
            </a: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7239000" y="4343400"/>
            <a:ext cx="0" cy="3810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6705600" y="5791200"/>
            <a:ext cx="1295400" cy="609600"/>
          </a:xfrm>
          <a:prstGeom prst="rect">
            <a:avLst/>
          </a:prstGeom>
          <a:gradFill rotWithShape="1">
            <a:gsLst>
              <a:gs pos="0">
                <a:srgbClr val="FFE701">
                  <a:alpha val="60001"/>
                </a:srgbClr>
              </a:gs>
              <a:gs pos="100000">
                <a:srgbClr val="FFE701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rPr>
              <a:t>Process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rPr>
              <a:t>film</a:t>
            </a: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315200" y="5410200"/>
            <a:ext cx="0" cy="3810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>
            <a:off x="6172200" y="6172200"/>
            <a:ext cx="3810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5105400" y="5791200"/>
            <a:ext cx="1066800" cy="685800"/>
          </a:xfrm>
          <a:prstGeom prst="rect">
            <a:avLst/>
          </a:prstGeom>
          <a:gradFill rotWithShape="1">
            <a:gsLst>
              <a:gs pos="0">
                <a:srgbClr val="FFE701">
                  <a:alpha val="53999"/>
                </a:srgbClr>
              </a:gs>
              <a:gs pos="100000">
                <a:srgbClr val="FFE701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rPr>
              <a:t>Reload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rPr>
              <a:t>cassette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H="1">
            <a:off x="4724400" y="6172200"/>
            <a:ext cx="3810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3657600" y="5791200"/>
            <a:ext cx="1066800" cy="685800"/>
          </a:xfrm>
          <a:prstGeom prst="rect">
            <a:avLst/>
          </a:prstGeom>
          <a:gradFill rotWithShape="1">
            <a:gsLst>
              <a:gs pos="0">
                <a:srgbClr val="FFE701">
                  <a:alpha val="60001"/>
                </a:srgbClr>
              </a:gs>
              <a:gs pos="100000">
                <a:srgbClr val="FFE701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rPr>
              <a:t>Hang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rPr>
              <a:t>films</a:t>
            </a: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2438400" y="3886200"/>
            <a:ext cx="990600" cy="68580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Image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QC</a:t>
            </a: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4267200" y="4419600"/>
            <a:ext cx="1219200" cy="68580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E701"/>
                </a:solidFill>
                <a:effectLst/>
                <a:uLnTx/>
                <a:uFillTx/>
              </a:rPr>
              <a:t>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E701"/>
                </a:solidFill>
                <a:effectLst/>
                <a:uLnTx/>
                <a:uFillTx/>
              </a:rPr>
              <a:t>Radiologist</a:t>
            </a: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1524000" y="5334000"/>
            <a:ext cx="1295400" cy="762000"/>
          </a:xfrm>
          <a:prstGeom prst="rect">
            <a:avLst/>
          </a:prstGeom>
          <a:solidFill>
            <a:srgbClr val="00B0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Films 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folder &amp; file</a:t>
            </a: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457200" y="3810000"/>
            <a:ext cx="1219200" cy="8382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Escort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Pt. out</a:t>
            </a: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2438400" y="2819400"/>
            <a:ext cx="1066800" cy="609600"/>
          </a:xfrm>
          <a:prstGeom prst="rect">
            <a:avLst/>
          </a:prstGeom>
          <a:solidFill>
            <a:srgbClr val="00B000">
              <a:alpha val="63921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Repeat</a:t>
            </a: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H="1" flipV="1">
            <a:off x="3352800" y="4724400"/>
            <a:ext cx="381000" cy="9906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rot="1369324">
            <a:off x="3429000" y="4572000"/>
            <a:ext cx="7620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2590800" y="4724400"/>
            <a:ext cx="0" cy="457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H="1">
            <a:off x="1752600" y="4267200"/>
            <a:ext cx="5334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V="1">
            <a:off x="2971800" y="3505200"/>
            <a:ext cx="0" cy="3048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4305300" y="2971800"/>
            <a:ext cx="1219200" cy="68580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E701"/>
                </a:solidFill>
                <a:effectLst/>
                <a:uLnTx/>
                <a:uFillTx/>
              </a:rPr>
              <a:t>Network</a:t>
            </a:r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 flipV="1">
            <a:off x="3581400" y="3429000"/>
            <a:ext cx="609600" cy="3810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>
            <a:off x="4800600" y="3733800"/>
            <a:ext cx="0" cy="6096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 flipV="1">
            <a:off x="5029200" y="373380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105400" y="1295400"/>
            <a:ext cx="685800" cy="1181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06" y="3388783"/>
            <a:ext cx="73818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73" y="5489575"/>
            <a:ext cx="73818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06" y="5495925"/>
            <a:ext cx="7381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27133"/>
            <a:ext cx="7381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088467"/>
            <a:ext cx="7381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544233"/>
            <a:ext cx="7381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Straight Connector 38"/>
          <p:cNvCxnSpPr/>
          <p:nvPr/>
        </p:nvCxnSpPr>
        <p:spPr>
          <a:xfrm flipH="1">
            <a:off x="5105400" y="1295400"/>
            <a:ext cx="685800" cy="1181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59" y="2537883"/>
            <a:ext cx="73818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5075766"/>
            <a:ext cx="73818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52" y="5488516"/>
            <a:ext cx="73818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5495925"/>
            <a:ext cx="73818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72" y="3439583"/>
            <a:ext cx="73818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673" y="5527675"/>
            <a:ext cx="73818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7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91067" y="274638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WHY turn to DIGITAL?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91067" y="914400"/>
            <a:ext cx="8305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10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More than 60% of manpower of radiology department is involved in plain film radiology. Can be reduced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10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Digital imaging has potential to improve efficiency within radiology department.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10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Improved working, both intra &amp; inter department.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10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Dose reduction is strongly associated with digital radiography.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10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Digitalization of radiograph (through CR/DR) acts as a medium for effective :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10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</a:rPr>
              <a:t>Data manipulation 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10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</a:rPr>
              <a:t>Data transfer ( PACS, telemedicine)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10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</a:rPr>
              <a:t>Data storage (space saving) </a:t>
            </a:r>
          </a:p>
          <a:p>
            <a:pPr indent="-285750">
              <a:lnSpc>
                <a:spcPct val="90000"/>
              </a:lnSpc>
              <a:buClr>
                <a:srgbClr val="FFE701"/>
              </a:buClr>
              <a:buSzPct val="105000"/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FFFFFF"/>
                </a:solidFill>
                <a:latin typeface="Tahoma"/>
              </a:rPr>
              <a:t>If no hard copy is required great saving on films &amp; chemicals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10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Fashionable, moving ahead with changing technologies.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10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Inevitable ? With telemedicine growing up 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6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V.G.Wimalasena</a:t>
            </a:r>
            <a:endParaRPr lang="en-US" dirty="0" smtClean="0"/>
          </a:p>
          <a:p>
            <a:r>
              <a:rPr lang="en-US" dirty="0" smtClean="0"/>
              <a:t>Principal</a:t>
            </a:r>
          </a:p>
          <a:p>
            <a:r>
              <a:rPr lang="en-US" dirty="0" smtClean="0"/>
              <a:t>Sri </a:t>
            </a:r>
            <a:r>
              <a:rPr lang="en-US" dirty="0"/>
              <a:t>L</a:t>
            </a:r>
            <a:r>
              <a:rPr lang="en-US" dirty="0" smtClean="0"/>
              <a:t>anka school of Radiography</a:t>
            </a:r>
          </a:p>
          <a:p>
            <a:r>
              <a:rPr lang="en-US" dirty="0" smtClean="0"/>
              <a:t>Website :- http://scrsl.weebly.com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99533" y="2746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 Analogue to digital conversion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99533" y="1600200"/>
            <a:ext cx="3962400" cy="3810000"/>
          </a:xfrm>
          <a:prstGeom prst="rect">
            <a:avLst/>
          </a:prstGeom>
          <a:solidFill>
            <a:srgbClr val="1C1C1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023533" y="2286000"/>
            <a:ext cx="914400" cy="381000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</a:srgbClr>
              </a:gs>
              <a:gs pos="50000">
                <a:srgbClr val="C0C0C0">
                  <a:alpha val="52000"/>
                </a:srgbClr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 rot="5400000">
            <a:off x="2252133" y="2667000"/>
            <a:ext cx="381000" cy="381000"/>
          </a:xfrm>
          <a:prstGeom prst="rect">
            <a:avLst/>
          </a:prstGeom>
          <a:gradFill rotWithShape="1">
            <a:gsLst>
              <a:gs pos="0">
                <a:srgbClr val="111111">
                  <a:alpha val="87000"/>
                </a:srgbClr>
              </a:gs>
              <a:gs pos="50000">
                <a:srgbClr val="DDDDDD"/>
              </a:gs>
              <a:gs pos="100000">
                <a:srgbClr val="111111">
                  <a:alpha val="87000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42533" y="3048000"/>
            <a:ext cx="1600200" cy="838200"/>
          </a:xfrm>
          <a:prstGeom prst="rect">
            <a:avLst/>
          </a:prstGeom>
          <a:gradFill rotWithShape="1">
            <a:gsLst>
              <a:gs pos="0">
                <a:srgbClr val="777777">
                  <a:alpha val="85999"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47333" y="3886200"/>
            <a:ext cx="304800" cy="106680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50000">
                <a:srgbClr val="C0C0C0"/>
              </a:gs>
              <a:gs pos="100000">
                <a:srgbClr val="4D4D4D"/>
              </a:gs>
            </a:gsLst>
            <a:lin ang="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556933" y="3886200"/>
            <a:ext cx="304800" cy="106680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50000">
                <a:srgbClr val="DDDDDD"/>
              </a:gs>
              <a:gs pos="100000">
                <a:srgbClr val="4D4D4D"/>
              </a:gs>
            </a:gsLst>
            <a:lin ang="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337733" y="3048000"/>
            <a:ext cx="304800" cy="11430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696969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166533" y="3048000"/>
            <a:ext cx="304800" cy="11430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696969"/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995333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300133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604933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909733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214533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519333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824133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7128933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7433733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7738533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8043333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8348133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824133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CCFF99"/>
                </a:solidFill>
                <a:effectLst/>
                <a:uLnTx/>
                <a:uFillTx/>
                <a:latin typeface="Arial" charset="0"/>
              </a:rPr>
              <a:t>3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6519333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</a:rPr>
              <a:t>5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6824133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</a:rPr>
              <a:t>5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956733" y="9144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Analogue Image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4919133" y="9144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Digital representation</a:t>
            </a: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4995333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519333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5300133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5604933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5909733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6214533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6824133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7128933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7433733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7738533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8043333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8348133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4995333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5300133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5909733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6214533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7433733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8043333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>
            <a:off x="8348133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5604933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7128933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</a:rPr>
              <a:t>5</a:t>
            </a: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7738533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4995333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5300133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auto">
          <a:xfrm>
            <a:off x="5604933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53" name="Rectangle 54"/>
          <p:cNvSpPr>
            <a:spLocks noChangeArrowheads="1"/>
          </p:cNvSpPr>
          <p:nvPr/>
        </p:nvSpPr>
        <p:spPr bwMode="auto">
          <a:xfrm>
            <a:off x="5909733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6214533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55" name="Rectangle 56"/>
          <p:cNvSpPr>
            <a:spLocks noChangeArrowheads="1"/>
          </p:cNvSpPr>
          <p:nvPr/>
        </p:nvSpPr>
        <p:spPr bwMode="auto">
          <a:xfrm>
            <a:off x="8652933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56" name="Rectangle 57"/>
          <p:cNvSpPr>
            <a:spLocks noChangeArrowheads="1"/>
          </p:cNvSpPr>
          <p:nvPr/>
        </p:nvSpPr>
        <p:spPr bwMode="auto">
          <a:xfrm>
            <a:off x="8652933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57" name="Rectangle 58"/>
          <p:cNvSpPr>
            <a:spLocks noChangeArrowheads="1"/>
          </p:cNvSpPr>
          <p:nvPr/>
        </p:nvSpPr>
        <p:spPr bwMode="auto">
          <a:xfrm>
            <a:off x="8652933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58" name="Rectangle 59"/>
          <p:cNvSpPr>
            <a:spLocks noChangeArrowheads="1"/>
          </p:cNvSpPr>
          <p:nvPr/>
        </p:nvSpPr>
        <p:spPr bwMode="auto">
          <a:xfrm>
            <a:off x="4995333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59" name="Rectangle 60"/>
          <p:cNvSpPr>
            <a:spLocks noChangeArrowheads="1"/>
          </p:cNvSpPr>
          <p:nvPr/>
        </p:nvSpPr>
        <p:spPr bwMode="auto">
          <a:xfrm>
            <a:off x="5300133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60" name="Rectangle 61"/>
          <p:cNvSpPr>
            <a:spLocks noChangeArrowheads="1"/>
          </p:cNvSpPr>
          <p:nvPr/>
        </p:nvSpPr>
        <p:spPr bwMode="auto">
          <a:xfrm>
            <a:off x="5604933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09733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CCFF66"/>
                </a:solidFill>
                <a:effectLst/>
                <a:uLnTx/>
                <a:uFillTx/>
                <a:latin typeface="Arial" charset="0"/>
              </a:rPr>
              <a:t>7</a:t>
            </a:r>
          </a:p>
        </p:txBody>
      </p:sp>
      <p:sp>
        <p:nvSpPr>
          <p:cNvPr id="62" name="Rectangle 63"/>
          <p:cNvSpPr>
            <a:spLocks noChangeArrowheads="1"/>
          </p:cNvSpPr>
          <p:nvPr/>
        </p:nvSpPr>
        <p:spPr bwMode="auto">
          <a:xfrm>
            <a:off x="6214533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63" name="Rectangle 64"/>
          <p:cNvSpPr>
            <a:spLocks noChangeArrowheads="1"/>
          </p:cNvSpPr>
          <p:nvPr/>
        </p:nvSpPr>
        <p:spPr bwMode="auto">
          <a:xfrm>
            <a:off x="6519333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64" name="Rectangle 65"/>
          <p:cNvSpPr>
            <a:spLocks noChangeArrowheads="1"/>
          </p:cNvSpPr>
          <p:nvPr/>
        </p:nvSpPr>
        <p:spPr bwMode="auto">
          <a:xfrm>
            <a:off x="6824133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65" name="Rectangle 66"/>
          <p:cNvSpPr>
            <a:spLocks noChangeArrowheads="1"/>
          </p:cNvSpPr>
          <p:nvPr/>
        </p:nvSpPr>
        <p:spPr bwMode="auto">
          <a:xfrm>
            <a:off x="7128933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66" name="Rectangle 67"/>
          <p:cNvSpPr>
            <a:spLocks noChangeArrowheads="1"/>
          </p:cNvSpPr>
          <p:nvPr/>
        </p:nvSpPr>
        <p:spPr bwMode="auto">
          <a:xfrm>
            <a:off x="7433733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67" name="Rectangle 68"/>
          <p:cNvSpPr>
            <a:spLocks noChangeArrowheads="1"/>
          </p:cNvSpPr>
          <p:nvPr/>
        </p:nvSpPr>
        <p:spPr bwMode="auto">
          <a:xfrm>
            <a:off x="7738533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CCFF66"/>
                </a:solidFill>
                <a:effectLst/>
                <a:uLnTx/>
                <a:uFillTx/>
                <a:latin typeface="Arial" charset="0"/>
              </a:rPr>
              <a:t>7</a:t>
            </a:r>
          </a:p>
        </p:txBody>
      </p:sp>
      <p:sp>
        <p:nvSpPr>
          <p:cNvPr id="68" name="Rectangle 69"/>
          <p:cNvSpPr>
            <a:spLocks noChangeArrowheads="1"/>
          </p:cNvSpPr>
          <p:nvPr/>
        </p:nvSpPr>
        <p:spPr bwMode="auto">
          <a:xfrm>
            <a:off x="8043333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69" name="Rectangle 70"/>
          <p:cNvSpPr>
            <a:spLocks noChangeArrowheads="1"/>
          </p:cNvSpPr>
          <p:nvPr/>
        </p:nvSpPr>
        <p:spPr bwMode="auto">
          <a:xfrm>
            <a:off x="8348133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auto">
          <a:xfrm>
            <a:off x="5604933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71" name="Rectangle 72"/>
          <p:cNvSpPr>
            <a:spLocks noChangeArrowheads="1"/>
          </p:cNvSpPr>
          <p:nvPr/>
        </p:nvSpPr>
        <p:spPr bwMode="auto">
          <a:xfrm>
            <a:off x="8652933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72" name="Rectangle 73"/>
          <p:cNvSpPr>
            <a:spLocks noChangeArrowheads="1"/>
          </p:cNvSpPr>
          <p:nvPr/>
        </p:nvSpPr>
        <p:spPr bwMode="auto">
          <a:xfrm>
            <a:off x="4995333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73" name="Rectangle 74"/>
          <p:cNvSpPr>
            <a:spLocks noChangeArrowheads="1"/>
          </p:cNvSpPr>
          <p:nvPr/>
        </p:nvSpPr>
        <p:spPr bwMode="auto">
          <a:xfrm>
            <a:off x="5300133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74" name="Rectangle 75"/>
          <p:cNvSpPr>
            <a:spLocks noChangeArrowheads="1"/>
          </p:cNvSpPr>
          <p:nvPr/>
        </p:nvSpPr>
        <p:spPr bwMode="auto">
          <a:xfrm>
            <a:off x="5909733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CCFF66"/>
                </a:solidFill>
                <a:effectLst/>
                <a:uLnTx/>
                <a:uFillTx/>
                <a:latin typeface="Arial" charset="0"/>
              </a:rPr>
              <a:t>7</a:t>
            </a:r>
          </a:p>
        </p:txBody>
      </p:sp>
      <p:sp>
        <p:nvSpPr>
          <p:cNvPr id="75" name="Rectangle 76"/>
          <p:cNvSpPr>
            <a:spLocks noChangeArrowheads="1"/>
          </p:cNvSpPr>
          <p:nvPr/>
        </p:nvSpPr>
        <p:spPr bwMode="auto">
          <a:xfrm>
            <a:off x="6214533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76" name="Rectangle 77"/>
          <p:cNvSpPr>
            <a:spLocks noChangeArrowheads="1"/>
          </p:cNvSpPr>
          <p:nvPr/>
        </p:nvSpPr>
        <p:spPr bwMode="auto">
          <a:xfrm>
            <a:off x="6519333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77" name="Rectangle 78"/>
          <p:cNvSpPr>
            <a:spLocks noChangeArrowheads="1"/>
          </p:cNvSpPr>
          <p:nvPr/>
        </p:nvSpPr>
        <p:spPr bwMode="auto">
          <a:xfrm>
            <a:off x="6824133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78" name="Rectangle 79"/>
          <p:cNvSpPr>
            <a:spLocks noChangeArrowheads="1"/>
          </p:cNvSpPr>
          <p:nvPr/>
        </p:nvSpPr>
        <p:spPr bwMode="auto">
          <a:xfrm>
            <a:off x="7128933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79" name="Rectangle 80"/>
          <p:cNvSpPr>
            <a:spLocks noChangeArrowheads="1"/>
          </p:cNvSpPr>
          <p:nvPr/>
        </p:nvSpPr>
        <p:spPr bwMode="auto">
          <a:xfrm>
            <a:off x="7433733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80" name="Rectangle 81"/>
          <p:cNvSpPr>
            <a:spLocks noChangeArrowheads="1"/>
          </p:cNvSpPr>
          <p:nvPr/>
        </p:nvSpPr>
        <p:spPr bwMode="auto">
          <a:xfrm>
            <a:off x="7738533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CCFF66"/>
                </a:solidFill>
                <a:effectLst/>
                <a:uLnTx/>
                <a:uFillTx/>
                <a:latin typeface="Arial" charset="0"/>
              </a:rPr>
              <a:t>7</a:t>
            </a:r>
          </a:p>
        </p:txBody>
      </p:sp>
      <p:sp>
        <p:nvSpPr>
          <p:cNvPr id="81" name="Rectangle 82"/>
          <p:cNvSpPr>
            <a:spLocks noChangeArrowheads="1"/>
          </p:cNvSpPr>
          <p:nvPr/>
        </p:nvSpPr>
        <p:spPr bwMode="auto">
          <a:xfrm>
            <a:off x="8043333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82" name="Rectangle 83"/>
          <p:cNvSpPr>
            <a:spLocks noChangeArrowheads="1"/>
          </p:cNvSpPr>
          <p:nvPr/>
        </p:nvSpPr>
        <p:spPr bwMode="auto">
          <a:xfrm>
            <a:off x="8348133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83" name="Rectangle 84"/>
          <p:cNvSpPr>
            <a:spLocks noChangeArrowheads="1"/>
          </p:cNvSpPr>
          <p:nvPr/>
        </p:nvSpPr>
        <p:spPr bwMode="auto">
          <a:xfrm>
            <a:off x="5604933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84" name="Rectangle 85"/>
          <p:cNvSpPr>
            <a:spLocks noChangeArrowheads="1"/>
          </p:cNvSpPr>
          <p:nvPr/>
        </p:nvSpPr>
        <p:spPr bwMode="auto">
          <a:xfrm>
            <a:off x="8652933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85" name="Rectangle 86"/>
          <p:cNvSpPr>
            <a:spLocks noChangeArrowheads="1"/>
          </p:cNvSpPr>
          <p:nvPr/>
        </p:nvSpPr>
        <p:spPr bwMode="auto">
          <a:xfrm>
            <a:off x="4995333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86" name="Rectangle 87"/>
          <p:cNvSpPr>
            <a:spLocks noChangeArrowheads="1"/>
          </p:cNvSpPr>
          <p:nvPr/>
        </p:nvSpPr>
        <p:spPr bwMode="auto">
          <a:xfrm>
            <a:off x="5300133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87" name="Rectangle 88"/>
          <p:cNvSpPr>
            <a:spLocks noChangeArrowheads="1"/>
          </p:cNvSpPr>
          <p:nvPr/>
        </p:nvSpPr>
        <p:spPr bwMode="auto">
          <a:xfrm>
            <a:off x="5909733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CCFF66"/>
                </a:solidFill>
                <a:effectLst/>
                <a:uLnTx/>
                <a:uFillTx/>
                <a:latin typeface="Arial" charset="0"/>
              </a:rPr>
              <a:t>7</a:t>
            </a:r>
          </a:p>
        </p:txBody>
      </p:sp>
      <p:sp>
        <p:nvSpPr>
          <p:cNvPr id="88" name="Rectangle 89"/>
          <p:cNvSpPr>
            <a:spLocks noChangeArrowheads="1"/>
          </p:cNvSpPr>
          <p:nvPr/>
        </p:nvSpPr>
        <p:spPr bwMode="auto">
          <a:xfrm>
            <a:off x="6214533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89" name="Rectangle 90"/>
          <p:cNvSpPr>
            <a:spLocks noChangeArrowheads="1"/>
          </p:cNvSpPr>
          <p:nvPr/>
        </p:nvSpPr>
        <p:spPr bwMode="auto">
          <a:xfrm>
            <a:off x="6519333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</a:rPr>
              <a:t>3</a:t>
            </a:r>
          </a:p>
        </p:txBody>
      </p:sp>
      <p:sp>
        <p:nvSpPr>
          <p:cNvPr id="90" name="Rectangle 91"/>
          <p:cNvSpPr>
            <a:spLocks noChangeArrowheads="1"/>
          </p:cNvSpPr>
          <p:nvPr/>
        </p:nvSpPr>
        <p:spPr bwMode="auto">
          <a:xfrm>
            <a:off x="6824133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91" name="Rectangle 92"/>
          <p:cNvSpPr>
            <a:spLocks noChangeArrowheads="1"/>
          </p:cNvSpPr>
          <p:nvPr/>
        </p:nvSpPr>
        <p:spPr bwMode="auto">
          <a:xfrm>
            <a:off x="7128933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</a:rPr>
              <a:t>3</a:t>
            </a:r>
          </a:p>
        </p:txBody>
      </p:sp>
      <p:sp>
        <p:nvSpPr>
          <p:cNvPr id="92" name="Rectangle 93"/>
          <p:cNvSpPr>
            <a:spLocks noChangeArrowheads="1"/>
          </p:cNvSpPr>
          <p:nvPr/>
        </p:nvSpPr>
        <p:spPr bwMode="auto">
          <a:xfrm>
            <a:off x="7433733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93" name="Rectangle 94"/>
          <p:cNvSpPr>
            <a:spLocks noChangeArrowheads="1"/>
          </p:cNvSpPr>
          <p:nvPr/>
        </p:nvSpPr>
        <p:spPr bwMode="auto">
          <a:xfrm>
            <a:off x="7738533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CCFF66"/>
                </a:solidFill>
                <a:effectLst/>
                <a:uLnTx/>
                <a:uFillTx/>
                <a:latin typeface="Arial" charset="0"/>
              </a:rPr>
              <a:t>7</a:t>
            </a:r>
          </a:p>
        </p:txBody>
      </p:sp>
      <p:sp>
        <p:nvSpPr>
          <p:cNvPr id="94" name="Rectangle 95"/>
          <p:cNvSpPr>
            <a:spLocks noChangeArrowheads="1"/>
          </p:cNvSpPr>
          <p:nvPr/>
        </p:nvSpPr>
        <p:spPr bwMode="auto">
          <a:xfrm>
            <a:off x="8043333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95" name="Rectangle 96"/>
          <p:cNvSpPr>
            <a:spLocks noChangeArrowheads="1"/>
          </p:cNvSpPr>
          <p:nvPr/>
        </p:nvSpPr>
        <p:spPr bwMode="auto">
          <a:xfrm>
            <a:off x="8348133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96" name="Rectangle 97"/>
          <p:cNvSpPr>
            <a:spLocks noChangeArrowheads="1"/>
          </p:cNvSpPr>
          <p:nvPr/>
        </p:nvSpPr>
        <p:spPr bwMode="auto">
          <a:xfrm>
            <a:off x="5604933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97" name="Rectangle 98"/>
          <p:cNvSpPr>
            <a:spLocks noChangeArrowheads="1"/>
          </p:cNvSpPr>
          <p:nvPr/>
        </p:nvSpPr>
        <p:spPr bwMode="auto">
          <a:xfrm>
            <a:off x="8652933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98" name="Rectangle 99"/>
          <p:cNvSpPr>
            <a:spLocks noChangeArrowheads="1"/>
          </p:cNvSpPr>
          <p:nvPr/>
        </p:nvSpPr>
        <p:spPr bwMode="auto">
          <a:xfrm>
            <a:off x="4995333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99" name="Rectangle 100"/>
          <p:cNvSpPr>
            <a:spLocks noChangeArrowheads="1"/>
          </p:cNvSpPr>
          <p:nvPr/>
        </p:nvSpPr>
        <p:spPr bwMode="auto">
          <a:xfrm>
            <a:off x="5300133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00" name="Rectangle 101"/>
          <p:cNvSpPr>
            <a:spLocks noChangeArrowheads="1"/>
          </p:cNvSpPr>
          <p:nvPr/>
        </p:nvSpPr>
        <p:spPr bwMode="auto">
          <a:xfrm>
            <a:off x="5909733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01" name="Rectangle 102"/>
          <p:cNvSpPr>
            <a:spLocks noChangeArrowheads="1"/>
          </p:cNvSpPr>
          <p:nvPr/>
        </p:nvSpPr>
        <p:spPr bwMode="auto">
          <a:xfrm>
            <a:off x="6214533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02" name="Rectangle 103"/>
          <p:cNvSpPr>
            <a:spLocks noChangeArrowheads="1"/>
          </p:cNvSpPr>
          <p:nvPr/>
        </p:nvSpPr>
        <p:spPr bwMode="auto">
          <a:xfrm>
            <a:off x="6519333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</a:rPr>
              <a:t>3</a:t>
            </a:r>
          </a:p>
        </p:txBody>
      </p:sp>
      <p:sp>
        <p:nvSpPr>
          <p:cNvPr id="103" name="Rectangle 104"/>
          <p:cNvSpPr>
            <a:spLocks noChangeArrowheads="1"/>
          </p:cNvSpPr>
          <p:nvPr/>
        </p:nvSpPr>
        <p:spPr bwMode="auto">
          <a:xfrm>
            <a:off x="6824133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04" name="Rectangle 105"/>
          <p:cNvSpPr>
            <a:spLocks noChangeArrowheads="1"/>
          </p:cNvSpPr>
          <p:nvPr/>
        </p:nvSpPr>
        <p:spPr bwMode="auto">
          <a:xfrm>
            <a:off x="7128933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</a:rPr>
              <a:t>3</a:t>
            </a:r>
          </a:p>
        </p:txBody>
      </p:sp>
      <p:sp>
        <p:nvSpPr>
          <p:cNvPr id="105" name="Rectangle 106"/>
          <p:cNvSpPr>
            <a:spLocks noChangeArrowheads="1"/>
          </p:cNvSpPr>
          <p:nvPr/>
        </p:nvSpPr>
        <p:spPr bwMode="auto">
          <a:xfrm>
            <a:off x="7433733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06" name="Rectangle 107"/>
          <p:cNvSpPr>
            <a:spLocks noChangeArrowheads="1"/>
          </p:cNvSpPr>
          <p:nvPr/>
        </p:nvSpPr>
        <p:spPr bwMode="auto">
          <a:xfrm>
            <a:off x="7738533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07" name="Rectangle 108"/>
          <p:cNvSpPr>
            <a:spLocks noChangeArrowheads="1"/>
          </p:cNvSpPr>
          <p:nvPr/>
        </p:nvSpPr>
        <p:spPr bwMode="auto">
          <a:xfrm>
            <a:off x="8043333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08" name="Rectangle 109"/>
          <p:cNvSpPr>
            <a:spLocks noChangeArrowheads="1"/>
          </p:cNvSpPr>
          <p:nvPr/>
        </p:nvSpPr>
        <p:spPr bwMode="auto">
          <a:xfrm>
            <a:off x="8348133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09" name="Rectangle 110"/>
          <p:cNvSpPr>
            <a:spLocks noChangeArrowheads="1"/>
          </p:cNvSpPr>
          <p:nvPr/>
        </p:nvSpPr>
        <p:spPr bwMode="auto">
          <a:xfrm>
            <a:off x="5604933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10" name="Rectangle 111"/>
          <p:cNvSpPr>
            <a:spLocks noChangeArrowheads="1"/>
          </p:cNvSpPr>
          <p:nvPr/>
        </p:nvSpPr>
        <p:spPr bwMode="auto">
          <a:xfrm>
            <a:off x="8652933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11" name="Rectangle 112"/>
          <p:cNvSpPr>
            <a:spLocks noChangeArrowheads="1"/>
          </p:cNvSpPr>
          <p:nvPr/>
        </p:nvSpPr>
        <p:spPr bwMode="auto">
          <a:xfrm>
            <a:off x="4995333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12" name="Rectangle 113"/>
          <p:cNvSpPr>
            <a:spLocks noChangeArrowheads="1"/>
          </p:cNvSpPr>
          <p:nvPr/>
        </p:nvSpPr>
        <p:spPr bwMode="auto">
          <a:xfrm>
            <a:off x="5300133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13" name="Rectangle 114"/>
          <p:cNvSpPr>
            <a:spLocks noChangeArrowheads="1"/>
          </p:cNvSpPr>
          <p:nvPr/>
        </p:nvSpPr>
        <p:spPr bwMode="auto">
          <a:xfrm>
            <a:off x="5909733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14" name="Rectangle 115"/>
          <p:cNvSpPr>
            <a:spLocks noChangeArrowheads="1"/>
          </p:cNvSpPr>
          <p:nvPr/>
        </p:nvSpPr>
        <p:spPr bwMode="auto">
          <a:xfrm>
            <a:off x="6214533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15" name="Rectangle 116"/>
          <p:cNvSpPr>
            <a:spLocks noChangeArrowheads="1"/>
          </p:cNvSpPr>
          <p:nvPr/>
        </p:nvSpPr>
        <p:spPr bwMode="auto">
          <a:xfrm>
            <a:off x="6519333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</a:rPr>
              <a:t>3</a:t>
            </a:r>
          </a:p>
        </p:txBody>
      </p:sp>
      <p:sp>
        <p:nvSpPr>
          <p:cNvPr id="116" name="Rectangle 117"/>
          <p:cNvSpPr>
            <a:spLocks noChangeArrowheads="1"/>
          </p:cNvSpPr>
          <p:nvPr/>
        </p:nvSpPr>
        <p:spPr bwMode="auto">
          <a:xfrm>
            <a:off x="6824133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17" name="Rectangle 118"/>
          <p:cNvSpPr>
            <a:spLocks noChangeArrowheads="1"/>
          </p:cNvSpPr>
          <p:nvPr/>
        </p:nvSpPr>
        <p:spPr bwMode="auto">
          <a:xfrm>
            <a:off x="7128933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</a:rPr>
              <a:t>3</a:t>
            </a:r>
          </a:p>
        </p:txBody>
      </p:sp>
      <p:sp>
        <p:nvSpPr>
          <p:cNvPr id="118" name="Rectangle 119"/>
          <p:cNvSpPr>
            <a:spLocks noChangeArrowheads="1"/>
          </p:cNvSpPr>
          <p:nvPr/>
        </p:nvSpPr>
        <p:spPr bwMode="auto">
          <a:xfrm>
            <a:off x="7433733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19" name="Rectangle 120"/>
          <p:cNvSpPr>
            <a:spLocks noChangeArrowheads="1"/>
          </p:cNvSpPr>
          <p:nvPr/>
        </p:nvSpPr>
        <p:spPr bwMode="auto">
          <a:xfrm>
            <a:off x="7738533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0" name="Rectangle 121"/>
          <p:cNvSpPr>
            <a:spLocks noChangeArrowheads="1"/>
          </p:cNvSpPr>
          <p:nvPr/>
        </p:nvSpPr>
        <p:spPr bwMode="auto">
          <a:xfrm>
            <a:off x="8043333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1" name="Rectangle 122"/>
          <p:cNvSpPr>
            <a:spLocks noChangeArrowheads="1"/>
          </p:cNvSpPr>
          <p:nvPr/>
        </p:nvSpPr>
        <p:spPr bwMode="auto">
          <a:xfrm>
            <a:off x="8348133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2" name="Rectangle 123"/>
          <p:cNvSpPr>
            <a:spLocks noChangeArrowheads="1"/>
          </p:cNvSpPr>
          <p:nvPr/>
        </p:nvSpPr>
        <p:spPr bwMode="auto">
          <a:xfrm>
            <a:off x="5909733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3" name="Rectangle 124"/>
          <p:cNvSpPr>
            <a:spLocks noChangeArrowheads="1"/>
          </p:cNvSpPr>
          <p:nvPr/>
        </p:nvSpPr>
        <p:spPr bwMode="auto">
          <a:xfrm>
            <a:off x="8652933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4" name="Rectangle 125"/>
          <p:cNvSpPr>
            <a:spLocks noChangeArrowheads="1"/>
          </p:cNvSpPr>
          <p:nvPr/>
        </p:nvSpPr>
        <p:spPr bwMode="auto">
          <a:xfrm>
            <a:off x="4995333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5" name="Rectangle 126"/>
          <p:cNvSpPr>
            <a:spLocks noChangeArrowheads="1"/>
          </p:cNvSpPr>
          <p:nvPr/>
        </p:nvSpPr>
        <p:spPr bwMode="auto">
          <a:xfrm>
            <a:off x="5300133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6" name="Rectangle 127"/>
          <p:cNvSpPr>
            <a:spLocks noChangeArrowheads="1"/>
          </p:cNvSpPr>
          <p:nvPr/>
        </p:nvSpPr>
        <p:spPr bwMode="auto">
          <a:xfrm>
            <a:off x="5604933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7" name="Rectangle 128"/>
          <p:cNvSpPr>
            <a:spLocks noChangeArrowheads="1"/>
          </p:cNvSpPr>
          <p:nvPr/>
        </p:nvSpPr>
        <p:spPr bwMode="auto">
          <a:xfrm>
            <a:off x="6214533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8" name="Rectangle 129"/>
          <p:cNvSpPr>
            <a:spLocks noChangeArrowheads="1"/>
          </p:cNvSpPr>
          <p:nvPr/>
        </p:nvSpPr>
        <p:spPr bwMode="auto">
          <a:xfrm>
            <a:off x="6519333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9" name="Rectangle 130"/>
          <p:cNvSpPr>
            <a:spLocks noChangeArrowheads="1"/>
          </p:cNvSpPr>
          <p:nvPr/>
        </p:nvSpPr>
        <p:spPr bwMode="auto">
          <a:xfrm>
            <a:off x="6824133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30" name="Rectangle 131"/>
          <p:cNvSpPr>
            <a:spLocks noChangeArrowheads="1"/>
          </p:cNvSpPr>
          <p:nvPr/>
        </p:nvSpPr>
        <p:spPr bwMode="auto">
          <a:xfrm>
            <a:off x="8652933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31" name="Rectangle 132"/>
          <p:cNvSpPr>
            <a:spLocks noChangeArrowheads="1"/>
          </p:cNvSpPr>
          <p:nvPr/>
        </p:nvSpPr>
        <p:spPr bwMode="auto">
          <a:xfrm>
            <a:off x="7128933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32" name="Rectangle 133"/>
          <p:cNvSpPr>
            <a:spLocks noChangeArrowheads="1"/>
          </p:cNvSpPr>
          <p:nvPr/>
        </p:nvSpPr>
        <p:spPr bwMode="auto">
          <a:xfrm>
            <a:off x="7433733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33" name="Rectangle 134"/>
          <p:cNvSpPr>
            <a:spLocks noChangeArrowheads="1"/>
          </p:cNvSpPr>
          <p:nvPr/>
        </p:nvSpPr>
        <p:spPr bwMode="auto">
          <a:xfrm>
            <a:off x="7738533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34" name="Rectangle 135"/>
          <p:cNvSpPr>
            <a:spLocks noChangeArrowheads="1"/>
          </p:cNvSpPr>
          <p:nvPr/>
        </p:nvSpPr>
        <p:spPr bwMode="auto">
          <a:xfrm>
            <a:off x="8043333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35" name="Rectangle 136"/>
          <p:cNvSpPr>
            <a:spLocks noChangeArrowheads="1"/>
          </p:cNvSpPr>
          <p:nvPr/>
        </p:nvSpPr>
        <p:spPr bwMode="auto">
          <a:xfrm>
            <a:off x="8348133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36" name="Rectangle 137"/>
          <p:cNvSpPr>
            <a:spLocks noChangeArrowheads="1"/>
          </p:cNvSpPr>
          <p:nvPr/>
        </p:nvSpPr>
        <p:spPr bwMode="auto">
          <a:xfrm>
            <a:off x="6519333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37" name="Rectangle 138"/>
          <p:cNvSpPr>
            <a:spLocks noChangeArrowheads="1"/>
          </p:cNvSpPr>
          <p:nvPr/>
        </p:nvSpPr>
        <p:spPr bwMode="auto">
          <a:xfrm>
            <a:off x="7128933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38" name="Rectangle 139"/>
          <p:cNvSpPr>
            <a:spLocks noChangeArrowheads="1"/>
          </p:cNvSpPr>
          <p:nvPr/>
        </p:nvSpPr>
        <p:spPr bwMode="auto">
          <a:xfrm>
            <a:off x="7433733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39" name="Rectangle 140"/>
          <p:cNvSpPr>
            <a:spLocks noChangeArrowheads="1"/>
          </p:cNvSpPr>
          <p:nvPr/>
        </p:nvSpPr>
        <p:spPr bwMode="auto">
          <a:xfrm>
            <a:off x="7738533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40" name="Rectangle 141"/>
          <p:cNvSpPr>
            <a:spLocks noChangeArrowheads="1"/>
          </p:cNvSpPr>
          <p:nvPr/>
        </p:nvSpPr>
        <p:spPr bwMode="auto">
          <a:xfrm>
            <a:off x="8043333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41" name="Rectangle 142"/>
          <p:cNvSpPr>
            <a:spLocks noChangeArrowheads="1"/>
          </p:cNvSpPr>
          <p:nvPr/>
        </p:nvSpPr>
        <p:spPr bwMode="auto">
          <a:xfrm>
            <a:off x="8348133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42" name="Rectangle 143"/>
          <p:cNvSpPr>
            <a:spLocks noChangeArrowheads="1"/>
          </p:cNvSpPr>
          <p:nvPr/>
        </p:nvSpPr>
        <p:spPr bwMode="auto">
          <a:xfrm>
            <a:off x="8652933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43" name="Text Box 146"/>
          <p:cNvSpPr txBox="1">
            <a:spLocks noChangeArrowheads="1"/>
          </p:cNvSpPr>
          <p:nvPr/>
        </p:nvSpPr>
        <p:spPr bwMode="auto">
          <a:xfrm>
            <a:off x="499533" y="5638800"/>
            <a:ext cx="3962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Any variation represented by Continuous change of shades of grey from white to black</a:t>
            </a:r>
          </a:p>
        </p:txBody>
      </p:sp>
      <p:sp>
        <p:nvSpPr>
          <p:cNvPr id="144" name="Text Box 147"/>
          <p:cNvSpPr txBox="1">
            <a:spLocks noChangeArrowheads="1"/>
          </p:cNvSpPr>
          <p:nvPr/>
        </p:nvSpPr>
        <p:spPr bwMode="auto">
          <a:xfrm>
            <a:off x="4919133" y="5638800"/>
            <a:ext cx="4038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The variation is divided into small areas called pixels and is represented by an abrupt change of numbers</a:t>
            </a:r>
          </a:p>
        </p:txBody>
      </p:sp>
      <p:sp>
        <p:nvSpPr>
          <p:cNvPr id="145" name="Right Arrow 1"/>
          <p:cNvSpPr>
            <a:spLocks noChangeArrowheads="1"/>
          </p:cNvSpPr>
          <p:nvPr/>
        </p:nvSpPr>
        <p:spPr bwMode="auto">
          <a:xfrm>
            <a:off x="4461933" y="3200400"/>
            <a:ext cx="533400" cy="57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9FF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87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Digital Image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Display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1600200"/>
            <a:ext cx="3962400" cy="3810000"/>
          </a:xfrm>
          <a:prstGeom prst="rect">
            <a:avLst/>
          </a:prstGeom>
          <a:solidFill>
            <a:srgbClr val="1C1C1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953000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5257800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562600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867400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6172200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6477000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6781800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7086600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7391400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696200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8001000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8305800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6781800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CCFF99"/>
                </a:solidFill>
                <a:effectLst/>
                <a:uLnTx/>
                <a:uFillTx/>
                <a:latin typeface="Arial" charset="0"/>
              </a:rPr>
              <a:t>3</a:t>
            </a: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6477000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</a:rPr>
              <a:t>5</a:t>
            </a: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6781800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</a:rPr>
              <a:t>5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914400" y="9144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DISPLAY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4953000" y="9144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Digital representation</a:t>
            </a: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4953000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477000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5257800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5562600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5867400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auto">
          <a:xfrm>
            <a:off x="6172200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6781800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7086600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7391400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7696200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8001000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32" name="Rectangle 40"/>
          <p:cNvSpPr>
            <a:spLocks noChangeArrowheads="1"/>
          </p:cNvSpPr>
          <p:nvPr/>
        </p:nvSpPr>
        <p:spPr bwMode="auto">
          <a:xfrm>
            <a:off x="8305800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4953000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5257800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5867400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6172200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37" name="Rectangle 45"/>
          <p:cNvSpPr>
            <a:spLocks noChangeArrowheads="1"/>
          </p:cNvSpPr>
          <p:nvPr/>
        </p:nvSpPr>
        <p:spPr bwMode="auto">
          <a:xfrm>
            <a:off x="7391400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8001000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39" name="Rectangle 47"/>
          <p:cNvSpPr>
            <a:spLocks noChangeArrowheads="1"/>
          </p:cNvSpPr>
          <p:nvPr/>
        </p:nvSpPr>
        <p:spPr bwMode="auto">
          <a:xfrm>
            <a:off x="8305800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40" name="Rectangle 48"/>
          <p:cNvSpPr>
            <a:spLocks noChangeArrowheads="1"/>
          </p:cNvSpPr>
          <p:nvPr/>
        </p:nvSpPr>
        <p:spPr bwMode="auto">
          <a:xfrm>
            <a:off x="5562600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7086600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</a:rPr>
              <a:t>5</a:t>
            </a:r>
          </a:p>
        </p:txBody>
      </p:sp>
      <p:sp>
        <p:nvSpPr>
          <p:cNvPr id="42" name="Rectangle 50"/>
          <p:cNvSpPr>
            <a:spLocks noChangeArrowheads="1"/>
          </p:cNvSpPr>
          <p:nvPr/>
        </p:nvSpPr>
        <p:spPr bwMode="auto">
          <a:xfrm>
            <a:off x="7696200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43" name="Rectangle 51"/>
          <p:cNvSpPr>
            <a:spLocks noChangeArrowheads="1"/>
          </p:cNvSpPr>
          <p:nvPr/>
        </p:nvSpPr>
        <p:spPr bwMode="auto">
          <a:xfrm>
            <a:off x="4953000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44" name="Rectangle 52"/>
          <p:cNvSpPr>
            <a:spLocks noChangeArrowheads="1"/>
          </p:cNvSpPr>
          <p:nvPr/>
        </p:nvSpPr>
        <p:spPr bwMode="auto">
          <a:xfrm>
            <a:off x="5257800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45" name="Rectangle 53"/>
          <p:cNvSpPr>
            <a:spLocks noChangeArrowheads="1"/>
          </p:cNvSpPr>
          <p:nvPr/>
        </p:nvSpPr>
        <p:spPr bwMode="auto">
          <a:xfrm>
            <a:off x="5562600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46" name="Rectangle 54"/>
          <p:cNvSpPr>
            <a:spLocks noChangeArrowheads="1"/>
          </p:cNvSpPr>
          <p:nvPr/>
        </p:nvSpPr>
        <p:spPr bwMode="auto">
          <a:xfrm>
            <a:off x="5867400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47" name="Rectangle 55"/>
          <p:cNvSpPr>
            <a:spLocks noChangeArrowheads="1"/>
          </p:cNvSpPr>
          <p:nvPr/>
        </p:nvSpPr>
        <p:spPr bwMode="auto">
          <a:xfrm>
            <a:off x="6172200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48" name="Rectangle 56"/>
          <p:cNvSpPr>
            <a:spLocks noChangeArrowheads="1"/>
          </p:cNvSpPr>
          <p:nvPr/>
        </p:nvSpPr>
        <p:spPr bwMode="auto">
          <a:xfrm>
            <a:off x="8610600" y="1524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49" name="Rectangle 57"/>
          <p:cNvSpPr>
            <a:spLocks noChangeArrowheads="1"/>
          </p:cNvSpPr>
          <p:nvPr/>
        </p:nvSpPr>
        <p:spPr bwMode="auto">
          <a:xfrm>
            <a:off x="8610600" y="1905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50" name="Rectangle 58"/>
          <p:cNvSpPr>
            <a:spLocks noChangeArrowheads="1"/>
          </p:cNvSpPr>
          <p:nvPr/>
        </p:nvSpPr>
        <p:spPr bwMode="auto">
          <a:xfrm>
            <a:off x="8610600" y="2286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51" name="Rectangle 59"/>
          <p:cNvSpPr>
            <a:spLocks noChangeArrowheads="1"/>
          </p:cNvSpPr>
          <p:nvPr/>
        </p:nvSpPr>
        <p:spPr bwMode="auto">
          <a:xfrm>
            <a:off x="4953000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52" name="Rectangle 60"/>
          <p:cNvSpPr>
            <a:spLocks noChangeArrowheads="1"/>
          </p:cNvSpPr>
          <p:nvPr/>
        </p:nvSpPr>
        <p:spPr bwMode="auto">
          <a:xfrm>
            <a:off x="5257800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53" name="Rectangle 61"/>
          <p:cNvSpPr>
            <a:spLocks noChangeArrowheads="1"/>
          </p:cNvSpPr>
          <p:nvPr/>
        </p:nvSpPr>
        <p:spPr bwMode="auto">
          <a:xfrm>
            <a:off x="5562600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54" name="Rectangle 62"/>
          <p:cNvSpPr>
            <a:spLocks noChangeArrowheads="1"/>
          </p:cNvSpPr>
          <p:nvPr/>
        </p:nvSpPr>
        <p:spPr bwMode="auto">
          <a:xfrm>
            <a:off x="5867400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CCFF66"/>
                </a:solidFill>
                <a:effectLst/>
                <a:uLnTx/>
                <a:uFillTx/>
                <a:latin typeface="Arial" charset="0"/>
              </a:rPr>
              <a:t>7</a:t>
            </a:r>
          </a:p>
        </p:txBody>
      </p:sp>
      <p:sp>
        <p:nvSpPr>
          <p:cNvPr id="55" name="Rectangle 63"/>
          <p:cNvSpPr>
            <a:spLocks noChangeArrowheads="1"/>
          </p:cNvSpPr>
          <p:nvPr/>
        </p:nvSpPr>
        <p:spPr bwMode="auto">
          <a:xfrm>
            <a:off x="6172200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56" name="Rectangle 64"/>
          <p:cNvSpPr>
            <a:spLocks noChangeArrowheads="1"/>
          </p:cNvSpPr>
          <p:nvPr/>
        </p:nvSpPr>
        <p:spPr bwMode="auto">
          <a:xfrm>
            <a:off x="6477000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57" name="Rectangle 65"/>
          <p:cNvSpPr>
            <a:spLocks noChangeArrowheads="1"/>
          </p:cNvSpPr>
          <p:nvPr/>
        </p:nvSpPr>
        <p:spPr bwMode="auto">
          <a:xfrm>
            <a:off x="6781800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58" name="Rectangle 66"/>
          <p:cNvSpPr>
            <a:spLocks noChangeArrowheads="1"/>
          </p:cNvSpPr>
          <p:nvPr/>
        </p:nvSpPr>
        <p:spPr bwMode="auto">
          <a:xfrm>
            <a:off x="7086600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59" name="Rectangle 67"/>
          <p:cNvSpPr>
            <a:spLocks noChangeArrowheads="1"/>
          </p:cNvSpPr>
          <p:nvPr/>
        </p:nvSpPr>
        <p:spPr bwMode="auto">
          <a:xfrm>
            <a:off x="7391400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60" name="Rectangle 68"/>
          <p:cNvSpPr>
            <a:spLocks noChangeArrowheads="1"/>
          </p:cNvSpPr>
          <p:nvPr/>
        </p:nvSpPr>
        <p:spPr bwMode="auto">
          <a:xfrm>
            <a:off x="7696200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CCFF66"/>
                </a:solidFill>
                <a:effectLst/>
                <a:uLnTx/>
                <a:uFillTx/>
                <a:latin typeface="Arial" charset="0"/>
              </a:rPr>
              <a:t>7</a:t>
            </a:r>
          </a:p>
        </p:txBody>
      </p:sp>
      <p:sp>
        <p:nvSpPr>
          <p:cNvPr id="61" name="Rectangle 69"/>
          <p:cNvSpPr>
            <a:spLocks noChangeArrowheads="1"/>
          </p:cNvSpPr>
          <p:nvPr/>
        </p:nvSpPr>
        <p:spPr bwMode="auto">
          <a:xfrm>
            <a:off x="8001000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62" name="Rectangle 70"/>
          <p:cNvSpPr>
            <a:spLocks noChangeArrowheads="1"/>
          </p:cNvSpPr>
          <p:nvPr/>
        </p:nvSpPr>
        <p:spPr bwMode="auto">
          <a:xfrm>
            <a:off x="8305800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63" name="Rectangle 71"/>
          <p:cNvSpPr>
            <a:spLocks noChangeArrowheads="1"/>
          </p:cNvSpPr>
          <p:nvPr/>
        </p:nvSpPr>
        <p:spPr bwMode="auto">
          <a:xfrm>
            <a:off x="5562600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64" name="Rectangle 72"/>
          <p:cNvSpPr>
            <a:spLocks noChangeArrowheads="1"/>
          </p:cNvSpPr>
          <p:nvPr/>
        </p:nvSpPr>
        <p:spPr bwMode="auto">
          <a:xfrm>
            <a:off x="8610600" y="3048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65" name="Rectangle 73"/>
          <p:cNvSpPr>
            <a:spLocks noChangeArrowheads="1"/>
          </p:cNvSpPr>
          <p:nvPr/>
        </p:nvSpPr>
        <p:spPr bwMode="auto">
          <a:xfrm>
            <a:off x="4953000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66" name="Rectangle 74"/>
          <p:cNvSpPr>
            <a:spLocks noChangeArrowheads="1"/>
          </p:cNvSpPr>
          <p:nvPr/>
        </p:nvSpPr>
        <p:spPr bwMode="auto">
          <a:xfrm>
            <a:off x="5257800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67" name="Rectangle 75"/>
          <p:cNvSpPr>
            <a:spLocks noChangeArrowheads="1"/>
          </p:cNvSpPr>
          <p:nvPr/>
        </p:nvSpPr>
        <p:spPr bwMode="auto">
          <a:xfrm>
            <a:off x="5867400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CCFF66"/>
                </a:solidFill>
                <a:effectLst/>
                <a:uLnTx/>
                <a:uFillTx/>
                <a:latin typeface="Arial" charset="0"/>
              </a:rPr>
              <a:t>7</a:t>
            </a:r>
          </a:p>
        </p:txBody>
      </p:sp>
      <p:sp>
        <p:nvSpPr>
          <p:cNvPr id="68" name="Rectangle 76"/>
          <p:cNvSpPr>
            <a:spLocks noChangeArrowheads="1"/>
          </p:cNvSpPr>
          <p:nvPr/>
        </p:nvSpPr>
        <p:spPr bwMode="auto">
          <a:xfrm>
            <a:off x="6172200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69" name="Rectangle 77"/>
          <p:cNvSpPr>
            <a:spLocks noChangeArrowheads="1"/>
          </p:cNvSpPr>
          <p:nvPr/>
        </p:nvSpPr>
        <p:spPr bwMode="auto">
          <a:xfrm>
            <a:off x="6477000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70" name="Rectangle 78"/>
          <p:cNvSpPr>
            <a:spLocks noChangeArrowheads="1"/>
          </p:cNvSpPr>
          <p:nvPr/>
        </p:nvSpPr>
        <p:spPr bwMode="auto">
          <a:xfrm>
            <a:off x="6781800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71" name="Rectangle 79"/>
          <p:cNvSpPr>
            <a:spLocks noChangeArrowheads="1"/>
          </p:cNvSpPr>
          <p:nvPr/>
        </p:nvSpPr>
        <p:spPr bwMode="auto">
          <a:xfrm>
            <a:off x="7086600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72" name="Rectangle 80"/>
          <p:cNvSpPr>
            <a:spLocks noChangeArrowheads="1"/>
          </p:cNvSpPr>
          <p:nvPr/>
        </p:nvSpPr>
        <p:spPr bwMode="auto">
          <a:xfrm>
            <a:off x="7391400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73" name="Rectangle 81"/>
          <p:cNvSpPr>
            <a:spLocks noChangeArrowheads="1"/>
          </p:cNvSpPr>
          <p:nvPr/>
        </p:nvSpPr>
        <p:spPr bwMode="auto">
          <a:xfrm>
            <a:off x="7696200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CCFF66"/>
                </a:solidFill>
                <a:effectLst/>
                <a:uLnTx/>
                <a:uFillTx/>
                <a:latin typeface="Arial" charset="0"/>
              </a:rPr>
              <a:t>7</a:t>
            </a:r>
          </a:p>
        </p:txBody>
      </p:sp>
      <p:sp>
        <p:nvSpPr>
          <p:cNvPr id="74" name="Rectangle 82"/>
          <p:cNvSpPr>
            <a:spLocks noChangeArrowheads="1"/>
          </p:cNvSpPr>
          <p:nvPr/>
        </p:nvSpPr>
        <p:spPr bwMode="auto">
          <a:xfrm>
            <a:off x="8001000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75" name="Rectangle 83"/>
          <p:cNvSpPr>
            <a:spLocks noChangeArrowheads="1"/>
          </p:cNvSpPr>
          <p:nvPr/>
        </p:nvSpPr>
        <p:spPr bwMode="auto">
          <a:xfrm>
            <a:off x="8305800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76" name="Rectangle 84"/>
          <p:cNvSpPr>
            <a:spLocks noChangeArrowheads="1"/>
          </p:cNvSpPr>
          <p:nvPr/>
        </p:nvSpPr>
        <p:spPr bwMode="auto">
          <a:xfrm>
            <a:off x="5562600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77" name="Rectangle 85"/>
          <p:cNvSpPr>
            <a:spLocks noChangeArrowheads="1"/>
          </p:cNvSpPr>
          <p:nvPr/>
        </p:nvSpPr>
        <p:spPr bwMode="auto">
          <a:xfrm>
            <a:off x="8610600" y="3429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78" name="Rectangle 86"/>
          <p:cNvSpPr>
            <a:spLocks noChangeArrowheads="1"/>
          </p:cNvSpPr>
          <p:nvPr/>
        </p:nvSpPr>
        <p:spPr bwMode="auto">
          <a:xfrm>
            <a:off x="4953000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79" name="Rectangle 87"/>
          <p:cNvSpPr>
            <a:spLocks noChangeArrowheads="1"/>
          </p:cNvSpPr>
          <p:nvPr/>
        </p:nvSpPr>
        <p:spPr bwMode="auto">
          <a:xfrm>
            <a:off x="5257800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80" name="Rectangle 88"/>
          <p:cNvSpPr>
            <a:spLocks noChangeArrowheads="1"/>
          </p:cNvSpPr>
          <p:nvPr/>
        </p:nvSpPr>
        <p:spPr bwMode="auto">
          <a:xfrm>
            <a:off x="5867400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CCFF66"/>
                </a:solidFill>
                <a:effectLst/>
                <a:uLnTx/>
                <a:uFillTx/>
                <a:latin typeface="Arial" charset="0"/>
              </a:rPr>
              <a:t>7</a:t>
            </a:r>
          </a:p>
        </p:txBody>
      </p:sp>
      <p:sp>
        <p:nvSpPr>
          <p:cNvPr id="81" name="Rectangle 89"/>
          <p:cNvSpPr>
            <a:spLocks noChangeArrowheads="1"/>
          </p:cNvSpPr>
          <p:nvPr/>
        </p:nvSpPr>
        <p:spPr bwMode="auto">
          <a:xfrm>
            <a:off x="6172200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82" name="Rectangle 90"/>
          <p:cNvSpPr>
            <a:spLocks noChangeArrowheads="1"/>
          </p:cNvSpPr>
          <p:nvPr/>
        </p:nvSpPr>
        <p:spPr bwMode="auto">
          <a:xfrm>
            <a:off x="6477000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</a:rPr>
              <a:t>3</a:t>
            </a:r>
          </a:p>
        </p:txBody>
      </p:sp>
      <p:sp>
        <p:nvSpPr>
          <p:cNvPr id="83" name="Rectangle 91"/>
          <p:cNvSpPr>
            <a:spLocks noChangeArrowheads="1"/>
          </p:cNvSpPr>
          <p:nvPr/>
        </p:nvSpPr>
        <p:spPr bwMode="auto">
          <a:xfrm>
            <a:off x="6781800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84" name="Rectangle 92"/>
          <p:cNvSpPr>
            <a:spLocks noChangeArrowheads="1"/>
          </p:cNvSpPr>
          <p:nvPr/>
        </p:nvSpPr>
        <p:spPr bwMode="auto">
          <a:xfrm>
            <a:off x="7086600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</a:rPr>
              <a:t>3</a:t>
            </a:r>
          </a:p>
        </p:txBody>
      </p:sp>
      <p:sp>
        <p:nvSpPr>
          <p:cNvPr id="85" name="Rectangle 93"/>
          <p:cNvSpPr>
            <a:spLocks noChangeArrowheads="1"/>
          </p:cNvSpPr>
          <p:nvPr/>
        </p:nvSpPr>
        <p:spPr bwMode="auto">
          <a:xfrm>
            <a:off x="7391400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86" name="Rectangle 94"/>
          <p:cNvSpPr>
            <a:spLocks noChangeArrowheads="1"/>
          </p:cNvSpPr>
          <p:nvPr/>
        </p:nvSpPr>
        <p:spPr bwMode="auto">
          <a:xfrm>
            <a:off x="7696200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CCFF66"/>
                </a:solidFill>
                <a:effectLst/>
                <a:uLnTx/>
                <a:uFillTx/>
                <a:latin typeface="Arial" charset="0"/>
              </a:rPr>
              <a:t>7</a:t>
            </a:r>
          </a:p>
        </p:txBody>
      </p:sp>
      <p:sp>
        <p:nvSpPr>
          <p:cNvPr id="87" name="Rectangle 95"/>
          <p:cNvSpPr>
            <a:spLocks noChangeArrowheads="1"/>
          </p:cNvSpPr>
          <p:nvPr/>
        </p:nvSpPr>
        <p:spPr bwMode="auto">
          <a:xfrm>
            <a:off x="8001000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88" name="Rectangle 96"/>
          <p:cNvSpPr>
            <a:spLocks noChangeArrowheads="1"/>
          </p:cNvSpPr>
          <p:nvPr/>
        </p:nvSpPr>
        <p:spPr bwMode="auto">
          <a:xfrm>
            <a:off x="8305800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89" name="Rectangle 97"/>
          <p:cNvSpPr>
            <a:spLocks noChangeArrowheads="1"/>
          </p:cNvSpPr>
          <p:nvPr/>
        </p:nvSpPr>
        <p:spPr bwMode="auto">
          <a:xfrm>
            <a:off x="5562600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90" name="Rectangle 98"/>
          <p:cNvSpPr>
            <a:spLocks noChangeArrowheads="1"/>
          </p:cNvSpPr>
          <p:nvPr/>
        </p:nvSpPr>
        <p:spPr bwMode="auto">
          <a:xfrm>
            <a:off x="8610600" y="3810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91" name="Rectangle 99"/>
          <p:cNvSpPr>
            <a:spLocks noChangeArrowheads="1"/>
          </p:cNvSpPr>
          <p:nvPr/>
        </p:nvSpPr>
        <p:spPr bwMode="auto">
          <a:xfrm>
            <a:off x="4953000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92" name="Rectangle 100"/>
          <p:cNvSpPr>
            <a:spLocks noChangeArrowheads="1"/>
          </p:cNvSpPr>
          <p:nvPr/>
        </p:nvSpPr>
        <p:spPr bwMode="auto">
          <a:xfrm>
            <a:off x="5257800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93" name="Rectangle 101"/>
          <p:cNvSpPr>
            <a:spLocks noChangeArrowheads="1"/>
          </p:cNvSpPr>
          <p:nvPr/>
        </p:nvSpPr>
        <p:spPr bwMode="auto">
          <a:xfrm>
            <a:off x="5867400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94" name="Rectangle 102"/>
          <p:cNvSpPr>
            <a:spLocks noChangeArrowheads="1"/>
          </p:cNvSpPr>
          <p:nvPr/>
        </p:nvSpPr>
        <p:spPr bwMode="auto">
          <a:xfrm>
            <a:off x="6172200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95" name="Rectangle 103"/>
          <p:cNvSpPr>
            <a:spLocks noChangeArrowheads="1"/>
          </p:cNvSpPr>
          <p:nvPr/>
        </p:nvSpPr>
        <p:spPr bwMode="auto">
          <a:xfrm>
            <a:off x="6477000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</a:rPr>
              <a:t>3</a:t>
            </a:r>
          </a:p>
        </p:txBody>
      </p:sp>
      <p:sp>
        <p:nvSpPr>
          <p:cNvPr id="96" name="Rectangle 104"/>
          <p:cNvSpPr>
            <a:spLocks noChangeArrowheads="1"/>
          </p:cNvSpPr>
          <p:nvPr/>
        </p:nvSpPr>
        <p:spPr bwMode="auto">
          <a:xfrm>
            <a:off x="6781800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97" name="Rectangle 105"/>
          <p:cNvSpPr>
            <a:spLocks noChangeArrowheads="1"/>
          </p:cNvSpPr>
          <p:nvPr/>
        </p:nvSpPr>
        <p:spPr bwMode="auto">
          <a:xfrm>
            <a:off x="7086600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</a:rPr>
              <a:t>3</a:t>
            </a:r>
          </a:p>
        </p:txBody>
      </p:sp>
      <p:sp>
        <p:nvSpPr>
          <p:cNvPr id="98" name="Rectangle 106"/>
          <p:cNvSpPr>
            <a:spLocks noChangeArrowheads="1"/>
          </p:cNvSpPr>
          <p:nvPr/>
        </p:nvSpPr>
        <p:spPr bwMode="auto">
          <a:xfrm>
            <a:off x="7391400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99" name="Rectangle 107"/>
          <p:cNvSpPr>
            <a:spLocks noChangeArrowheads="1"/>
          </p:cNvSpPr>
          <p:nvPr/>
        </p:nvSpPr>
        <p:spPr bwMode="auto">
          <a:xfrm>
            <a:off x="7696200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00" name="Rectangle 108"/>
          <p:cNvSpPr>
            <a:spLocks noChangeArrowheads="1"/>
          </p:cNvSpPr>
          <p:nvPr/>
        </p:nvSpPr>
        <p:spPr bwMode="auto">
          <a:xfrm>
            <a:off x="8001000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01" name="Rectangle 109"/>
          <p:cNvSpPr>
            <a:spLocks noChangeArrowheads="1"/>
          </p:cNvSpPr>
          <p:nvPr/>
        </p:nvSpPr>
        <p:spPr bwMode="auto">
          <a:xfrm>
            <a:off x="8305800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02" name="Rectangle 110"/>
          <p:cNvSpPr>
            <a:spLocks noChangeArrowheads="1"/>
          </p:cNvSpPr>
          <p:nvPr/>
        </p:nvSpPr>
        <p:spPr bwMode="auto">
          <a:xfrm>
            <a:off x="5562600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03" name="Rectangle 111"/>
          <p:cNvSpPr>
            <a:spLocks noChangeArrowheads="1"/>
          </p:cNvSpPr>
          <p:nvPr/>
        </p:nvSpPr>
        <p:spPr bwMode="auto">
          <a:xfrm>
            <a:off x="8610600" y="4191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04" name="Rectangle 112"/>
          <p:cNvSpPr>
            <a:spLocks noChangeArrowheads="1"/>
          </p:cNvSpPr>
          <p:nvPr/>
        </p:nvSpPr>
        <p:spPr bwMode="auto">
          <a:xfrm>
            <a:off x="4953000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05" name="Rectangle 113"/>
          <p:cNvSpPr>
            <a:spLocks noChangeArrowheads="1"/>
          </p:cNvSpPr>
          <p:nvPr/>
        </p:nvSpPr>
        <p:spPr bwMode="auto">
          <a:xfrm>
            <a:off x="5257800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06" name="Rectangle 114"/>
          <p:cNvSpPr>
            <a:spLocks noChangeArrowheads="1"/>
          </p:cNvSpPr>
          <p:nvPr/>
        </p:nvSpPr>
        <p:spPr bwMode="auto">
          <a:xfrm>
            <a:off x="5867400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07" name="Rectangle 115"/>
          <p:cNvSpPr>
            <a:spLocks noChangeArrowheads="1"/>
          </p:cNvSpPr>
          <p:nvPr/>
        </p:nvSpPr>
        <p:spPr bwMode="auto">
          <a:xfrm>
            <a:off x="6172200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08" name="Rectangle 116"/>
          <p:cNvSpPr>
            <a:spLocks noChangeArrowheads="1"/>
          </p:cNvSpPr>
          <p:nvPr/>
        </p:nvSpPr>
        <p:spPr bwMode="auto">
          <a:xfrm>
            <a:off x="6477000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</a:rPr>
              <a:t>3</a:t>
            </a:r>
          </a:p>
        </p:txBody>
      </p:sp>
      <p:sp>
        <p:nvSpPr>
          <p:cNvPr id="109" name="Rectangle 117"/>
          <p:cNvSpPr>
            <a:spLocks noChangeArrowheads="1"/>
          </p:cNvSpPr>
          <p:nvPr/>
        </p:nvSpPr>
        <p:spPr bwMode="auto">
          <a:xfrm>
            <a:off x="6781800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10" name="Rectangle 118"/>
          <p:cNvSpPr>
            <a:spLocks noChangeArrowheads="1"/>
          </p:cNvSpPr>
          <p:nvPr/>
        </p:nvSpPr>
        <p:spPr bwMode="auto">
          <a:xfrm>
            <a:off x="7086600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</a:rPr>
              <a:t>3</a:t>
            </a:r>
          </a:p>
        </p:txBody>
      </p:sp>
      <p:sp>
        <p:nvSpPr>
          <p:cNvPr id="111" name="Rectangle 119"/>
          <p:cNvSpPr>
            <a:spLocks noChangeArrowheads="1"/>
          </p:cNvSpPr>
          <p:nvPr/>
        </p:nvSpPr>
        <p:spPr bwMode="auto">
          <a:xfrm>
            <a:off x="7391400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12" name="Rectangle 120"/>
          <p:cNvSpPr>
            <a:spLocks noChangeArrowheads="1"/>
          </p:cNvSpPr>
          <p:nvPr/>
        </p:nvSpPr>
        <p:spPr bwMode="auto">
          <a:xfrm>
            <a:off x="7696200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13" name="Rectangle 121"/>
          <p:cNvSpPr>
            <a:spLocks noChangeArrowheads="1"/>
          </p:cNvSpPr>
          <p:nvPr/>
        </p:nvSpPr>
        <p:spPr bwMode="auto">
          <a:xfrm>
            <a:off x="8001000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14" name="Rectangle 122"/>
          <p:cNvSpPr>
            <a:spLocks noChangeArrowheads="1"/>
          </p:cNvSpPr>
          <p:nvPr/>
        </p:nvSpPr>
        <p:spPr bwMode="auto">
          <a:xfrm>
            <a:off x="8305800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15" name="Rectangle 123"/>
          <p:cNvSpPr>
            <a:spLocks noChangeArrowheads="1"/>
          </p:cNvSpPr>
          <p:nvPr/>
        </p:nvSpPr>
        <p:spPr bwMode="auto">
          <a:xfrm>
            <a:off x="5867400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16" name="Rectangle 124"/>
          <p:cNvSpPr>
            <a:spLocks noChangeArrowheads="1"/>
          </p:cNvSpPr>
          <p:nvPr/>
        </p:nvSpPr>
        <p:spPr bwMode="auto">
          <a:xfrm>
            <a:off x="8610600" y="4572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17" name="Rectangle 125"/>
          <p:cNvSpPr>
            <a:spLocks noChangeArrowheads="1"/>
          </p:cNvSpPr>
          <p:nvPr/>
        </p:nvSpPr>
        <p:spPr bwMode="auto">
          <a:xfrm>
            <a:off x="4953000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18" name="Rectangle 126"/>
          <p:cNvSpPr>
            <a:spLocks noChangeArrowheads="1"/>
          </p:cNvSpPr>
          <p:nvPr/>
        </p:nvSpPr>
        <p:spPr bwMode="auto">
          <a:xfrm>
            <a:off x="5257800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19" name="Rectangle 127"/>
          <p:cNvSpPr>
            <a:spLocks noChangeArrowheads="1"/>
          </p:cNvSpPr>
          <p:nvPr/>
        </p:nvSpPr>
        <p:spPr bwMode="auto">
          <a:xfrm>
            <a:off x="5562600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0" name="Rectangle 128"/>
          <p:cNvSpPr>
            <a:spLocks noChangeArrowheads="1"/>
          </p:cNvSpPr>
          <p:nvPr/>
        </p:nvSpPr>
        <p:spPr bwMode="auto">
          <a:xfrm>
            <a:off x="6172200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1" name="Rectangle 129"/>
          <p:cNvSpPr>
            <a:spLocks noChangeArrowheads="1"/>
          </p:cNvSpPr>
          <p:nvPr/>
        </p:nvSpPr>
        <p:spPr bwMode="auto">
          <a:xfrm>
            <a:off x="6477000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2" name="Rectangle 130"/>
          <p:cNvSpPr>
            <a:spLocks noChangeArrowheads="1"/>
          </p:cNvSpPr>
          <p:nvPr/>
        </p:nvSpPr>
        <p:spPr bwMode="auto">
          <a:xfrm>
            <a:off x="6781800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3" name="Rectangle 131"/>
          <p:cNvSpPr>
            <a:spLocks noChangeArrowheads="1"/>
          </p:cNvSpPr>
          <p:nvPr/>
        </p:nvSpPr>
        <p:spPr bwMode="auto">
          <a:xfrm>
            <a:off x="8610600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4" name="Rectangle 132"/>
          <p:cNvSpPr>
            <a:spLocks noChangeArrowheads="1"/>
          </p:cNvSpPr>
          <p:nvPr/>
        </p:nvSpPr>
        <p:spPr bwMode="auto">
          <a:xfrm>
            <a:off x="7086600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5" name="Rectangle 133"/>
          <p:cNvSpPr>
            <a:spLocks noChangeArrowheads="1"/>
          </p:cNvSpPr>
          <p:nvPr/>
        </p:nvSpPr>
        <p:spPr bwMode="auto">
          <a:xfrm>
            <a:off x="7391400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6" name="Rectangle 134"/>
          <p:cNvSpPr>
            <a:spLocks noChangeArrowheads="1"/>
          </p:cNvSpPr>
          <p:nvPr/>
        </p:nvSpPr>
        <p:spPr bwMode="auto">
          <a:xfrm>
            <a:off x="7696200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7" name="Rectangle 135"/>
          <p:cNvSpPr>
            <a:spLocks noChangeArrowheads="1"/>
          </p:cNvSpPr>
          <p:nvPr/>
        </p:nvSpPr>
        <p:spPr bwMode="auto">
          <a:xfrm>
            <a:off x="8001000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8" name="Rectangle 136"/>
          <p:cNvSpPr>
            <a:spLocks noChangeArrowheads="1"/>
          </p:cNvSpPr>
          <p:nvPr/>
        </p:nvSpPr>
        <p:spPr bwMode="auto">
          <a:xfrm>
            <a:off x="8305800" y="4953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29" name="Rectangle 137"/>
          <p:cNvSpPr>
            <a:spLocks noChangeArrowheads="1"/>
          </p:cNvSpPr>
          <p:nvPr/>
        </p:nvSpPr>
        <p:spPr bwMode="auto">
          <a:xfrm>
            <a:off x="6477000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30" name="Rectangle 138"/>
          <p:cNvSpPr>
            <a:spLocks noChangeArrowheads="1"/>
          </p:cNvSpPr>
          <p:nvPr/>
        </p:nvSpPr>
        <p:spPr bwMode="auto">
          <a:xfrm>
            <a:off x="7086600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31" name="Rectangle 139"/>
          <p:cNvSpPr>
            <a:spLocks noChangeArrowheads="1"/>
          </p:cNvSpPr>
          <p:nvPr/>
        </p:nvSpPr>
        <p:spPr bwMode="auto">
          <a:xfrm>
            <a:off x="7391400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32" name="Rectangle 140"/>
          <p:cNvSpPr>
            <a:spLocks noChangeArrowheads="1"/>
          </p:cNvSpPr>
          <p:nvPr/>
        </p:nvSpPr>
        <p:spPr bwMode="auto">
          <a:xfrm>
            <a:off x="7696200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33" name="Rectangle 141"/>
          <p:cNvSpPr>
            <a:spLocks noChangeArrowheads="1"/>
          </p:cNvSpPr>
          <p:nvPr/>
        </p:nvSpPr>
        <p:spPr bwMode="auto">
          <a:xfrm>
            <a:off x="8001000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34" name="Rectangle 142"/>
          <p:cNvSpPr>
            <a:spLocks noChangeArrowheads="1"/>
          </p:cNvSpPr>
          <p:nvPr/>
        </p:nvSpPr>
        <p:spPr bwMode="auto">
          <a:xfrm>
            <a:off x="8305800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35" name="Rectangle 143"/>
          <p:cNvSpPr>
            <a:spLocks noChangeArrowheads="1"/>
          </p:cNvSpPr>
          <p:nvPr/>
        </p:nvSpPr>
        <p:spPr bwMode="auto">
          <a:xfrm>
            <a:off x="8610600" y="2667000"/>
            <a:ext cx="304800" cy="381000"/>
          </a:xfrm>
          <a:prstGeom prst="rect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20</a:t>
            </a:r>
          </a:p>
        </p:txBody>
      </p:sp>
      <p:sp>
        <p:nvSpPr>
          <p:cNvPr id="136" name="Text Box 146"/>
          <p:cNvSpPr txBox="1">
            <a:spLocks noChangeArrowheads="1"/>
          </p:cNvSpPr>
          <p:nvPr/>
        </p:nvSpPr>
        <p:spPr bwMode="auto">
          <a:xfrm>
            <a:off x="457200" y="5638800"/>
            <a:ext cx="3962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A range of pixel values are assigned a different grey level in increasing or decreasing order</a:t>
            </a:r>
          </a:p>
        </p:txBody>
      </p:sp>
      <p:sp>
        <p:nvSpPr>
          <p:cNvPr id="137" name="Text Box 147"/>
          <p:cNvSpPr txBox="1">
            <a:spLocks noChangeArrowheads="1"/>
          </p:cNvSpPr>
          <p:nvPr/>
        </p:nvSpPr>
        <p:spPr bwMode="auto">
          <a:xfrm>
            <a:off x="4953000" y="5638800"/>
            <a:ext cx="3962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The variation is divided into small areas called pixel and is represented by an abrupt change of numbers</a:t>
            </a:r>
          </a:p>
        </p:txBody>
      </p:sp>
      <p:sp>
        <p:nvSpPr>
          <p:cNvPr id="138" name="Rectangle 6"/>
          <p:cNvSpPr>
            <a:spLocks noChangeArrowheads="1"/>
          </p:cNvSpPr>
          <p:nvPr/>
        </p:nvSpPr>
        <p:spPr bwMode="auto">
          <a:xfrm>
            <a:off x="1905000" y="2322513"/>
            <a:ext cx="914400" cy="381000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" name="Rectangle 7"/>
          <p:cNvSpPr>
            <a:spLocks noChangeArrowheads="1"/>
          </p:cNvSpPr>
          <p:nvPr/>
        </p:nvSpPr>
        <p:spPr bwMode="auto">
          <a:xfrm rot="5400000">
            <a:off x="2133600" y="2703513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" name="Rectangle 9"/>
          <p:cNvSpPr>
            <a:spLocks noChangeArrowheads="1"/>
          </p:cNvSpPr>
          <p:nvPr/>
        </p:nvSpPr>
        <p:spPr bwMode="auto">
          <a:xfrm>
            <a:off x="1600200" y="3048000"/>
            <a:ext cx="1524000" cy="838200"/>
          </a:xfrm>
          <a:prstGeom prst="rect">
            <a:avLst/>
          </a:prstGeom>
          <a:solidFill>
            <a:srgbClr val="1C1C1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" name="Rectangle 10"/>
          <p:cNvSpPr>
            <a:spLocks noChangeArrowheads="1"/>
          </p:cNvSpPr>
          <p:nvPr/>
        </p:nvSpPr>
        <p:spPr bwMode="auto">
          <a:xfrm>
            <a:off x="1295400" y="3048000"/>
            <a:ext cx="304800" cy="11430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" name="Rectangle 10"/>
          <p:cNvSpPr>
            <a:spLocks noChangeArrowheads="1"/>
          </p:cNvSpPr>
          <p:nvPr/>
        </p:nvSpPr>
        <p:spPr bwMode="auto">
          <a:xfrm>
            <a:off x="3124200" y="3048000"/>
            <a:ext cx="304800" cy="11430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" name="Rectangle 11"/>
          <p:cNvSpPr>
            <a:spLocks noChangeArrowheads="1"/>
          </p:cNvSpPr>
          <p:nvPr/>
        </p:nvSpPr>
        <p:spPr bwMode="auto">
          <a:xfrm>
            <a:off x="1828800" y="3886200"/>
            <a:ext cx="304800" cy="1066800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4" name="Rectangle 11"/>
          <p:cNvSpPr>
            <a:spLocks noChangeArrowheads="1"/>
          </p:cNvSpPr>
          <p:nvPr/>
        </p:nvSpPr>
        <p:spPr bwMode="auto">
          <a:xfrm>
            <a:off x="2514600" y="3886200"/>
            <a:ext cx="304800" cy="1066800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5" name="Left Arrow 154"/>
          <p:cNvSpPr>
            <a:spLocks noChangeArrowheads="1"/>
          </p:cNvSpPr>
          <p:nvPr/>
        </p:nvSpPr>
        <p:spPr bwMode="auto">
          <a:xfrm>
            <a:off x="4419600" y="3084513"/>
            <a:ext cx="457200" cy="72548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99FF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81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76800" y="1981200"/>
            <a:ext cx="37338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Computerized </a:t>
            </a:r>
            <a:r>
              <a:rPr lang="en-US" dirty="0" smtClean="0"/>
              <a:t>Tomography (CT)</a:t>
            </a:r>
            <a:endParaRPr lang="en-US" dirty="0"/>
          </a:p>
          <a:p>
            <a:r>
              <a:rPr lang="en-US" dirty="0" smtClean="0"/>
              <a:t>Magnetic resonance imaging (MRI)</a:t>
            </a:r>
          </a:p>
          <a:p>
            <a:r>
              <a:rPr lang="en-US" dirty="0"/>
              <a:t>Ultrasound </a:t>
            </a:r>
            <a:r>
              <a:rPr lang="en-US" dirty="0" smtClean="0"/>
              <a:t>scanning</a:t>
            </a:r>
            <a:endParaRPr lang="en-US" dirty="0"/>
          </a:p>
          <a:p>
            <a:r>
              <a:rPr lang="en-US" dirty="0" smtClean="0"/>
              <a:t>Nuclear imaging</a:t>
            </a:r>
          </a:p>
          <a:p>
            <a:pPr lvl="1"/>
            <a:r>
              <a:rPr lang="en-US" dirty="0" smtClean="0"/>
              <a:t>Conventional scans</a:t>
            </a:r>
          </a:p>
          <a:p>
            <a:pPr lvl="1"/>
            <a:r>
              <a:rPr lang="en-US" dirty="0" smtClean="0"/>
              <a:t>SPECT</a:t>
            </a:r>
          </a:p>
          <a:p>
            <a:pPr lvl="1"/>
            <a:r>
              <a:rPr lang="en-US" dirty="0" smtClean="0"/>
              <a:t>PET</a:t>
            </a:r>
          </a:p>
          <a:p>
            <a:pPr lvl="1"/>
            <a:r>
              <a:rPr lang="en-US" dirty="0" smtClean="0"/>
              <a:t>PET-CT</a:t>
            </a:r>
          </a:p>
          <a:p>
            <a:pPr lvl="1"/>
            <a:r>
              <a:rPr lang="en-US" dirty="0" smtClean="0"/>
              <a:t>SPECT-CT</a:t>
            </a:r>
          </a:p>
          <a:p>
            <a:r>
              <a:rPr lang="en-US" dirty="0" smtClean="0"/>
              <a:t>Digital Radiography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05000"/>
            <a:ext cx="37338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General Radiography</a:t>
            </a:r>
          </a:p>
          <a:p>
            <a:pPr lvl="1"/>
            <a:r>
              <a:rPr lang="en-US" dirty="0" smtClean="0"/>
              <a:t>X-RAY FILM Direct exposure radiography</a:t>
            </a:r>
          </a:p>
          <a:p>
            <a:pPr lvl="1"/>
            <a:r>
              <a:rPr lang="en-US" dirty="0" smtClean="0"/>
              <a:t>Film Screen Radiography</a:t>
            </a:r>
          </a:p>
          <a:p>
            <a:r>
              <a:rPr lang="en-US" dirty="0" smtClean="0"/>
              <a:t>Body section radiography (Tomography)</a:t>
            </a:r>
          </a:p>
          <a:p>
            <a:r>
              <a:rPr lang="en-US" dirty="0" smtClean="0"/>
              <a:t>Fluoroscopy</a:t>
            </a:r>
          </a:p>
          <a:p>
            <a:r>
              <a:rPr lang="en-US" dirty="0" smtClean="0"/>
              <a:t>Mammography</a:t>
            </a:r>
          </a:p>
          <a:p>
            <a:r>
              <a:rPr lang="en-US" dirty="0"/>
              <a:t>Contrast radiography</a:t>
            </a:r>
          </a:p>
          <a:p>
            <a:pPr lvl="1"/>
            <a:r>
              <a:rPr lang="en-US" dirty="0" smtClean="0"/>
              <a:t>Conventional Angiography</a:t>
            </a:r>
          </a:p>
          <a:p>
            <a:pPr lvl="1"/>
            <a:r>
              <a:rPr lang="en-US" dirty="0" smtClean="0"/>
              <a:t>Barium studies</a:t>
            </a:r>
          </a:p>
          <a:p>
            <a:pPr lvl="1"/>
            <a:r>
              <a:rPr lang="en-US" dirty="0" smtClean="0"/>
              <a:t>Intravenous Urography</a:t>
            </a:r>
          </a:p>
          <a:p>
            <a:pPr lvl="1"/>
            <a:r>
              <a:rPr lang="en-US" dirty="0" smtClean="0"/>
              <a:t>……………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– evolution of Medical Imaging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3733800" cy="574675"/>
          </a:xfrm>
        </p:spPr>
        <p:txBody>
          <a:bodyPr/>
          <a:lstStyle/>
          <a:p>
            <a:r>
              <a:rPr lang="en-US" dirty="0" smtClean="0"/>
              <a:t>Analogue images (from 1895)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95400"/>
            <a:ext cx="3733800" cy="574675"/>
          </a:xfrm>
        </p:spPr>
        <p:txBody>
          <a:bodyPr/>
          <a:lstStyle/>
          <a:p>
            <a:r>
              <a:rPr lang="en-US" dirty="0" smtClean="0"/>
              <a:t>Digital images (From 1970s)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1980 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Fuji introduced first digital radiography system known as Computed radiography (CR)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Computed Radiography (CR)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Direct </a:t>
            </a:r>
            <a:r>
              <a:rPr lang="en-US" dirty="0"/>
              <a:t>Digital Radiography (DDR)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Radiography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" name="Diagram 1023"/>
          <p:cNvGraphicFramePr/>
          <p:nvPr/>
        </p:nvGraphicFramePr>
        <p:xfrm>
          <a:off x="479425" y="138113"/>
          <a:ext cx="8229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istory of digital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16404"/>
            <a:ext cx="91344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7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180</TotalTime>
  <Words>816</Words>
  <Application>Microsoft Office PowerPoint</Application>
  <PresentationFormat>On-screen Show (4:3)</PresentationFormat>
  <Paragraphs>427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Horizon</vt:lpstr>
      <vt:lpstr>Radiologic Technology</vt:lpstr>
      <vt:lpstr>Digital image?</vt:lpstr>
      <vt:lpstr>PowerPoint Presentation</vt:lpstr>
      <vt:lpstr>PowerPoint Presentation</vt:lpstr>
      <vt:lpstr>History – evolution of Medical Imaging</vt:lpstr>
      <vt:lpstr>Fuji introduced first digital radiography system known as Computed radiography (CR)</vt:lpstr>
      <vt:lpstr>Digital Radiography</vt:lpstr>
      <vt:lpstr>PowerPoint Presentation</vt:lpstr>
      <vt:lpstr>PowerPoint Presentation</vt:lpstr>
      <vt:lpstr>PowerPoint Presentation</vt:lpstr>
      <vt:lpstr>CR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  integration using DICOM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Radiologic Technology</dc:title>
  <dc:creator>Anura</dc:creator>
  <cp:lastModifiedBy>Anura</cp:lastModifiedBy>
  <cp:revision>18</cp:revision>
  <dcterms:created xsi:type="dcterms:W3CDTF">2011-07-31T03:41:03Z</dcterms:created>
  <dcterms:modified xsi:type="dcterms:W3CDTF">2011-07-31T06:41:07Z</dcterms:modified>
</cp:coreProperties>
</file>